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14" y="57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911040a6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911040a6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89152f11e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89152f11e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8911040a6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8911040a6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8911040a6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8911040a6f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8911040a6f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8911040a6f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8911040a6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8911040a6f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8911040a6f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8911040a6f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8911040a6f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8911040a6f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8911040a6f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8911040a6f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137500"/>
            <a:ext cx="8520600" cy="87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Biology A-Level Virtual Taster</a:t>
            </a:r>
            <a:endParaRPr sz="4800"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1263" y="1009600"/>
            <a:ext cx="5101484" cy="382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A-Level Biology Basic details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3243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00000"/>
                </a:solidFill>
              </a:rPr>
              <a:t>Exam board - OCR Biology A</a:t>
            </a:r>
            <a:endParaRPr sz="23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00000"/>
                </a:solidFill>
              </a:rPr>
              <a:t>Number of modules - 6</a:t>
            </a:r>
            <a:endParaRPr sz="23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00000"/>
                </a:solidFill>
              </a:rPr>
              <a:t>Number of exams - 3</a:t>
            </a:r>
            <a:endParaRPr sz="23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3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973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Course Structure</a:t>
            </a:r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101400" y="670050"/>
            <a:ext cx="4977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Module 1 – Development of practical skills in biology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Module 2 – Foundations in biology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Module 3 – Exchange and transport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Module 4 – Biodiversity, evolution and disease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Module 5 – Communication, homeostasis and energy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Module 6 – Genetics, evolution and ecosystems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Typical Lesson</a:t>
            </a:r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Sorter</a:t>
            </a:r>
            <a:endParaRPr sz="2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600"/>
              <a:t>Main sections</a:t>
            </a:r>
            <a:endParaRPr sz="26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600"/>
              <a:t>Plenary</a:t>
            </a:r>
            <a:endParaRPr sz="2600"/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2763" y="175788"/>
            <a:ext cx="5991225" cy="444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Homework</a:t>
            </a:r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250" y="1079806"/>
            <a:ext cx="8749325" cy="293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Flipped Notes</a:t>
            </a:r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88" name="Google Shape;8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7275" y="1086477"/>
            <a:ext cx="6909426" cy="388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311700" y="973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Course / Exam structure</a:t>
            </a:r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body" idx="1"/>
          </p:nvPr>
        </p:nvSpPr>
        <p:spPr>
          <a:xfrm>
            <a:off x="101400" y="670050"/>
            <a:ext cx="4977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Module 1 – Development of practical skills in biology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Module 2 – Foundations in biology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Module 3 – Exchange and transport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Module 4 – Biodiversity, evolution and disease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Module 5 – Communication, homeostasis and energy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Module 6 – Genetics, evolution and ecosystems </a:t>
            </a:r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body" idx="1"/>
          </p:nvPr>
        </p:nvSpPr>
        <p:spPr>
          <a:xfrm>
            <a:off x="5665000" y="804800"/>
            <a:ext cx="3118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Exam 1 Biological processes</a:t>
            </a:r>
            <a:endParaRPr/>
          </a:p>
        </p:txBody>
      </p:sp>
      <p:cxnSp>
        <p:nvCxnSpPr>
          <p:cNvPr id="96" name="Google Shape;96;p19"/>
          <p:cNvCxnSpPr>
            <a:endCxn id="95" idx="1"/>
          </p:cNvCxnSpPr>
          <p:nvPr/>
        </p:nvCxnSpPr>
        <p:spPr>
          <a:xfrm>
            <a:off x="4793200" y="940250"/>
            <a:ext cx="871800" cy="1509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7" name="Google Shape;97;p19"/>
          <p:cNvCxnSpPr>
            <a:endCxn id="95" idx="1"/>
          </p:cNvCxnSpPr>
          <p:nvPr/>
        </p:nvCxnSpPr>
        <p:spPr>
          <a:xfrm rot="10800000" flipH="1">
            <a:off x="3705400" y="1091150"/>
            <a:ext cx="1959600" cy="6786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8" name="Google Shape;98;p19"/>
          <p:cNvCxnSpPr>
            <a:endCxn id="95" idx="1"/>
          </p:cNvCxnSpPr>
          <p:nvPr/>
        </p:nvCxnSpPr>
        <p:spPr>
          <a:xfrm rot="10800000" flipH="1">
            <a:off x="3899200" y="1091150"/>
            <a:ext cx="1765800" cy="11397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" name="Google Shape;99;p19"/>
          <p:cNvCxnSpPr>
            <a:endCxn id="95" idx="1"/>
          </p:cNvCxnSpPr>
          <p:nvPr/>
        </p:nvCxnSpPr>
        <p:spPr>
          <a:xfrm rot="10800000" flipH="1">
            <a:off x="3871600" y="1091150"/>
            <a:ext cx="1793400" cy="29556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>
            <a:spLocks noGrp="1"/>
          </p:cNvSpPr>
          <p:nvPr>
            <p:ph type="title"/>
          </p:nvPr>
        </p:nvSpPr>
        <p:spPr>
          <a:xfrm>
            <a:off x="311700" y="973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Course / Exam structure</a:t>
            </a:r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body" idx="1"/>
          </p:nvPr>
        </p:nvSpPr>
        <p:spPr>
          <a:xfrm>
            <a:off x="5665000" y="804800"/>
            <a:ext cx="3118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Exam 1 Biological processes</a:t>
            </a:r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body" idx="1"/>
          </p:nvPr>
        </p:nvSpPr>
        <p:spPr>
          <a:xfrm>
            <a:off x="5665000" y="2276325"/>
            <a:ext cx="3118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Exam 2 Biological diversity</a:t>
            </a:r>
            <a:endParaRPr/>
          </a:p>
        </p:txBody>
      </p:sp>
      <p:cxnSp>
        <p:nvCxnSpPr>
          <p:cNvPr id="107" name="Google Shape;107;p20"/>
          <p:cNvCxnSpPr/>
          <p:nvPr/>
        </p:nvCxnSpPr>
        <p:spPr>
          <a:xfrm>
            <a:off x="4182300" y="1104375"/>
            <a:ext cx="1482600" cy="14010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8" name="Google Shape;108;p20"/>
          <p:cNvCxnSpPr/>
          <p:nvPr/>
        </p:nvCxnSpPr>
        <p:spPr>
          <a:xfrm>
            <a:off x="3998225" y="1901975"/>
            <a:ext cx="1666800" cy="6033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9" name="Google Shape;109;p20"/>
          <p:cNvCxnSpPr/>
          <p:nvPr/>
        </p:nvCxnSpPr>
        <p:spPr>
          <a:xfrm rot="10800000" flipH="1">
            <a:off x="4233425" y="2505325"/>
            <a:ext cx="1431600" cy="3783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" name="Google Shape;110;p20"/>
          <p:cNvCxnSpPr/>
          <p:nvPr/>
        </p:nvCxnSpPr>
        <p:spPr>
          <a:xfrm rot="10800000" flipH="1">
            <a:off x="3998225" y="2505425"/>
            <a:ext cx="1666800" cy="20859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1" name="Google Shape;111;p20"/>
          <p:cNvSpPr txBox="1">
            <a:spLocks noGrp="1"/>
          </p:cNvSpPr>
          <p:nvPr>
            <p:ph type="body" idx="1"/>
          </p:nvPr>
        </p:nvSpPr>
        <p:spPr>
          <a:xfrm>
            <a:off x="253800" y="822450"/>
            <a:ext cx="4977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Module 1 – Development of practical skills in biology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Module 2 – Foundations in biology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Module 3 – Exchange and transport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Module 4 – Biodiversity, evolution and disease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Module 5 – Communication, homeostasis and energy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Module 6 – Genetics, evolution and ecosystems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311700" y="973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Course / Exam structure</a:t>
            </a:r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5665000" y="804800"/>
            <a:ext cx="3118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Exam 1 Biological processes</a:t>
            </a:r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1"/>
          </p:nvPr>
        </p:nvSpPr>
        <p:spPr>
          <a:xfrm>
            <a:off x="5665000" y="2276325"/>
            <a:ext cx="3118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Exam 2 Biological diversity</a:t>
            </a:r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1"/>
          </p:nvPr>
        </p:nvSpPr>
        <p:spPr>
          <a:xfrm>
            <a:off x="5665000" y="3747850"/>
            <a:ext cx="3118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Exam 3 Unified Biology</a:t>
            </a:r>
            <a:endParaRPr/>
          </a:p>
        </p:txBody>
      </p:sp>
      <p:cxnSp>
        <p:nvCxnSpPr>
          <p:cNvPr id="120" name="Google Shape;120;p21"/>
          <p:cNvCxnSpPr>
            <a:endCxn id="119" idx="1"/>
          </p:cNvCxnSpPr>
          <p:nvPr/>
        </p:nvCxnSpPr>
        <p:spPr>
          <a:xfrm>
            <a:off x="4756300" y="967900"/>
            <a:ext cx="908700" cy="30663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1" name="Google Shape;121;p21"/>
          <p:cNvCxnSpPr>
            <a:endCxn id="119" idx="1"/>
          </p:cNvCxnSpPr>
          <p:nvPr/>
        </p:nvCxnSpPr>
        <p:spPr>
          <a:xfrm>
            <a:off x="3769900" y="1760500"/>
            <a:ext cx="1895100" cy="22737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2" name="Google Shape;122;p21"/>
          <p:cNvCxnSpPr>
            <a:endCxn id="119" idx="1"/>
          </p:cNvCxnSpPr>
          <p:nvPr/>
        </p:nvCxnSpPr>
        <p:spPr>
          <a:xfrm>
            <a:off x="3917500" y="2276800"/>
            <a:ext cx="1747500" cy="17574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3" name="Google Shape;123;p21"/>
          <p:cNvCxnSpPr>
            <a:endCxn id="119" idx="1"/>
          </p:cNvCxnSpPr>
          <p:nvPr/>
        </p:nvCxnSpPr>
        <p:spPr>
          <a:xfrm>
            <a:off x="4931500" y="2839000"/>
            <a:ext cx="733500" cy="11952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4" name="Google Shape;124;p21"/>
          <p:cNvCxnSpPr>
            <a:endCxn id="119" idx="1"/>
          </p:cNvCxnSpPr>
          <p:nvPr/>
        </p:nvCxnSpPr>
        <p:spPr>
          <a:xfrm>
            <a:off x="1806700" y="3539500"/>
            <a:ext cx="3858300" cy="4947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5" name="Google Shape;125;p21"/>
          <p:cNvCxnSpPr>
            <a:endCxn id="119" idx="1"/>
          </p:cNvCxnSpPr>
          <p:nvPr/>
        </p:nvCxnSpPr>
        <p:spPr>
          <a:xfrm rot="10800000" flipH="1">
            <a:off x="3871600" y="4034200"/>
            <a:ext cx="1793400" cy="678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6" name="Google Shape;126;p21"/>
          <p:cNvSpPr txBox="1">
            <a:spLocks noGrp="1"/>
          </p:cNvSpPr>
          <p:nvPr>
            <p:ph type="body" idx="1"/>
          </p:nvPr>
        </p:nvSpPr>
        <p:spPr>
          <a:xfrm>
            <a:off x="101400" y="670050"/>
            <a:ext cx="4977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Module 1 – Development of practical skills in biology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Module 2 – Foundations in biology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Module 3 – Exchange and transport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Module 4 – Biodiversity, evolution and disease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Module 5 – Communication, homeostasis and energy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Module 6 – Genetics, evolution and ecosystems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 Questions</a:t>
            </a:r>
            <a:endParaRPr/>
          </a:p>
        </p:txBody>
      </p:sp>
      <p:sp>
        <p:nvSpPr>
          <p:cNvPr id="132" name="Google Shape;13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33" name="Google Shape;13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171575"/>
            <a:ext cx="8229600" cy="280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138" y="538163"/>
            <a:ext cx="8010525" cy="437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Video Version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 version of this presentation with video testimonials from current sixth form members can be found in the sixth form section of the VLE.</a:t>
            </a:r>
          </a:p>
          <a:p>
            <a:endParaRPr lang="en-GB" dirty="0"/>
          </a:p>
          <a:p>
            <a:r>
              <a:rPr lang="en-GB" dirty="0"/>
              <a:t>https://vle.wallingfordschool.com/mod/folder/view.php?id=10731</a:t>
            </a:r>
          </a:p>
        </p:txBody>
      </p:sp>
    </p:spTree>
    <p:extLst>
      <p:ext uri="{BB962C8B-B14F-4D97-AF65-F5344CB8AC3E}">
        <p14:creationId xmlns:p14="http://schemas.microsoft.com/office/powerpoint/2010/main" val="171225916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283</Words>
  <Application>Microsoft Office PowerPoint</Application>
  <PresentationFormat>On-screen Show (16:9)</PresentationFormat>
  <Paragraphs>50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Arial</vt:lpstr>
      <vt:lpstr>Simple Light</vt:lpstr>
      <vt:lpstr>Biology A-Level Virtual Taster</vt:lpstr>
      <vt:lpstr>A-Level Biology Basic details</vt:lpstr>
      <vt:lpstr>Course Structure</vt:lpstr>
      <vt:lpstr>Typical Lesson</vt:lpstr>
      <vt:lpstr>Homework</vt:lpstr>
      <vt:lpstr>Flipped Notes</vt:lpstr>
      <vt:lpstr>Course / Exam structure</vt:lpstr>
      <vt:lpstr>Course / Exam structure</vt:lpstr>
      <vt:lpstr>Course / Exam structure</vt:lpstr>
      <vt:lpstr>Exam Questions</vt:lpstr>
      <vt:lpstr>Video Version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Biology A-Level Virtual Taster</dc:title>
  <dc:creator>Samuel VILE</dc:creator>
  <cp:lastModifiedBy>Samuel VILE</cp:lastModifiedBy>
  <cp:revision>2</cp:revision>
  <dcterms:modified xsi:type="dcterms:W3CDTF">2020-10-05T07:05:20Z</dcterms:modified>
</cp:coreProperties>
</file>