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  <p:sldMasterId id="2147483684" r:id="rId3"/>
    <p:sldMasterId id="2147483672" r:id="rId4"/>
    <p:sldMasterId id="2147483660" r:id="rId5"/>
  </p:sldMasterIdLst>
  <p:sldIdLst>
    <p:sldId id="256" r:id="rId6"/>
    <p:sldId id="258" r:id="rId7"/>
    <p:sldId id="259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06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F828-4B3D-4AD4-A73C-B3AB83C9BA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1FDABD-9F34-49DD-A8C5-58535346B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D9610-7AE0-4955-8E65-FB1ADC0ED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7F8BB-DE10-46DC-91E9-533910BED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3DE82-FA22-477C-8E2A-CD33D7930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41DE92-39AC-4F33-BC52-4CD0F1AA1C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79445" y="202407"/>
            <a:ext cx="1626195" cy="165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996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3B8AB-770A-421A-8A43-5916FF0E4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DF31F-1540-4F7A-A512-066250A43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7C617-AB2F-4E9C-873A-99C35490C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CAE90-6335-405A-901A-7B24E4966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C07EF-A6B2-4363-8991-897E55960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159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264FD-4C86-4D60-B60E-C25C81797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2E4BD-4B0B-45C9-8CFA-657401BF5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7CBE1-A898-49CD-B1CC-31DE213EB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99C19-F454-4C6E-8C41-69B78E71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E9FB5-0324-4E91-B534-2DEFDEA6F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478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37419-9BCE-4823-A262-C53A5C69B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25D4A-8765-41A2-8A25-3650A6DD16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D698B5-FCB3-44EF-BC64-851EF4447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67887-A6C6-4D4A-970E-B2CCA045C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333662-0437-4E0E-8D0B-42D31E250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30DC22-C063-4742-8745-15D3A1AE7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32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1B177-81FC-4FA3-A566-6F97A0CD7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12E01-F199-48FA-B741-034127CA5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F226BA-CCDA-4BFE-A568-A683A30F6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E559A4-0E5E-4B0D-9855-841D5EEBBD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DD98C6-D5B8-4BFE-B2DF-DF73CD345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237B27-A519-4BBD-8D6D-F28217C28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51B51B-8669-44EC-A9FE-2562E5D3F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EA2C55-2863-481C-B2BD-E0219E9E1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012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300FC-95B6-43A1-843B-EB6AE726E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B1AE17-79D7-4B81-9B14-7AD30C72B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64EA35-0C95-4AC6-8E3A-101334946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2F3E1B-1916-49C3-8AEA-6B9281C47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679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81099E-01A7-495C-BE53-11B0C5C2D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E2359E-87B3-4885-9B5C-C7CA66112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D4F18-4B2E-4E9E-9BE6-A4ACD489A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906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74B7D-E88E-4BC0-A9FB-4E784FDF2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15F9F-22E8-4C63-83E0-54668E525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96370-1FCC-4C78-AD34-5C9667246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584511-2696-4E84-98FF-E0B6DD009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AF5836-ACD3-48A3-A229-5C190C2C5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2E2482-A9BB-4D38-BA2A-412BDEDE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56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5F36E-9309-44A9-B431-A3BFB97FA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6BD9B2-D782-4331-91BC-57C4B1C638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A1962-B79F-4B91-BD66-5A0BCB9176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D8B749-3A60-4A28-A913-25245E41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E5C4E1-BA83-4699-83F9-54EBBF9A4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D0906-4BD1-4B47-8B92-A80DED9A2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706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A747-191B-4438-A22F-FB1E934A4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214930-BC04-4563-90C8-6FE77771CC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E7A1B6-BA94-4566-8C3B-C2F8B773B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04CA4-0304-4520-A1AE-3C09B27DB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DFA4-566C-4FDA-9F50-8EFAF4A4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058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D8960C-86E9-44F0-8A20-A3E954C525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C5B7E-6E18-4EB8-AA5B-DB2151372B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0CD2F-C708-42FB-82E5-F36BBF273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F9720-B57D-4384-A37E-CE0B6A522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186EF-B67B-4675-96D8-688F5E6F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184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F828-4B3D-4AD4-A73C-B3AB83C9BA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1FDABD-9F34-49DD-A8C5-58535346B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D9610-7AE0-4955-8E65-FB1ADC0ED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7F8BB-DE10-46DC-91E9-533910BED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3DE82-FA22-477C-8E2A-CD33D7930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41DE92-39AC-4F33-BC52-4CD0F1AA1C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79445" y="202407"/>
            <a:ext cx="1626195" cy="165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4624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3B8AB-770A-421A-8A43-5916FF0E4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DF31F-1540-4F7A-A512-066250A43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7C617-AB2F-4E9C-873A-99C35490C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CAE90-6335-405A-901A-7B24E4966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C07EF-A6B2-4363-8991-897E55960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50137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264FD-4C86-4D60-B60E-C25C81797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2E4BD-4B0B-45C9-8CFA-657401BF5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7CBE1-A898-49CD-B1CC-31DE213EB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99C19-F454-4C6E-8C41-69B78E71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E9FB5-0324-4E91-B534-2DEFDEA6F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279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37419-9BCE-4823-A262-C53A5C69B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25D4A-8765-41A2-8A25-3650A6DD16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D698B5-FCB3-44EF-BC64-851EF4447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67887-A6C6-4D4A-970E-B2CCA045C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333662-0437-4E0E-8D0B-42D31E250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30DC22-C063-4742-8745-15D3A1AE7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996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1B177-81FC-4FA3-A566-6F97A0CD7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12E01-F199-48FA-B741-034127CA5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F226BA-CCDA-4BFE-A568-A683A30F6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E559A4-0E5E-4B0D-9855-841D5EEBBD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DD98C6-D5B8-4BFE-B2DF-DF73CD345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237B27-A519-4BBD-8D6D-F28217C28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51B51B-8669-44EC-A9FE-2562E5D3F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EA2C55-2863-481C-B2BD-E0219E9E1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611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300FC-95B6-43A1-843B-EB6AE726E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B1AE17-79D7-4B81-9B14-7AD30C72B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64EA35-0C95-4AC6-8E3A-101334946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2F3E1B-1916-49C3-8AEA-6B9281C47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1430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81099E-01A7-495C-BE53-11B0C5C2D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E2359E-87B3-4885-9B5C-C7CA66112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D4F18-4B2E-4E9E-9BE6-A4ACD489A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9706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74B7D-E88E-4BC0-A9FB-4E784FDF2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15F9F-22E8-4C63-83E0-54668E525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96370-1FCC-4C78-AD34-5C9667246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584511-2696-4E84-98FF-E0B6DD009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AF5836-ACD3-48A3-A229-5C190C2C5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2E2482-A9BB-4D38-BA2A-412BDEDE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51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5F36E-9309-44A9-B431-A3BFB97FA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6BD9B2-D782-4331-91BC-57C4B1C638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A1962-B79F-4B91-BD66-5A0BCB9176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D8B749-3A60-4A28-A913-25245E41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E5C4E1-BA83-4699-83F9-54EBBF9A4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D0906-4BD1-4B47-8B92-A80DED9A2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9228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A747-191B-4438-A22F-FB1E934A4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214930-BC04-4563-90C8-6FE77771CC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E7A1B6-BA94-4566-8C3B-C2F8B773B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04CA4-0304-4520-A1AE-3C09B27DB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DFA4-566C-4FDA-9F50-8EFAF4A4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9691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D8960C-86E9-44F0-8A20-A3E954C525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C5B7E-6E18-4EB8-AA5B-DB2151372B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0CD2F-C708-42FB-82E5-F36BBF273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F9720-B57D-4384-A37E-CE0B6A522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186EF-B67B-4675-96D8-688F5E6F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6857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F828-4B3D-4AD4-A73C-B3AB83C9BA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1FDABD-9F34-49DD-A8C5-58535346B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D9610-7AE0-4955-8E65-FB1ADC0ED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7F8BB-DE10-46DC-91E9-533910BED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3DE82-FA22-477C-8E2A-CD33D7930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41DE92-39AC-4F33-BC52-4CD0F1AA1C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79445" y="202407"/>
            <a:ext cx="1626195" cy="165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8831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3B8AB-770A-421A-8A43-5916FF0E4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DF31F-1540-4F7A-A512-066250A43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7C617-AB2F-4E9C-873A-99C35490C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CAE90-6335-405A-901A-7B24E4966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C07EF-A6B2-4363-8991-897E55960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81847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264FD-4C86-4D60-B60E-C25C81797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2E4BD-4B0B-45C9-8CFA-657401BF5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7CBE1-A898-49CD-B1CC-31DE213EB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99C19-F454-4C6E-8C41-69B78E71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E9FB5-0324-4E91-B534-2DEFDEA6F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3004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37419-9BCE-4823-A262-C53A5C69B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25D4A-8765-41A2-8A25-3650A6DD16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D698B5-FCB3-44EF-BC64-851EF4447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67887-A6C6-4D4A-970E-B2CCA045C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333662-0437-4E0E-8D0B-42D31E250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30DC22-C063-4742-8745-15D3A1AE7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0851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1B177-81FC-4FA3-A566-6F97A0CD7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12E01-F199-48FA-B741-034127CA5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F226BA-CCDA-4BFE-A568-A683A30F6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E559A4-0E5E-4B0D-9855-841D5EEBBD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DD98C6-D5B8-4BFE-B2DF-DF73CD345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237B27-A519-4BBD-8D6D-F28217C28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51B51B-8669-44EC-A9FE-2562E5D3F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EA2C55-2863-481C-B2BD-E0219E9E1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4727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300FC-95B6-43A1-843B-EB6AE726E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B1AE17-79D7-4B81-9B14-7AD30C72B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64EA35-0C95-4AC6-8E3A-101334946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2F3E1B-1916-49C3-8AEA-6B9281C47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67194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81099E-01A7-495C-BE53-11B0C5C2D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E2359E-87B3-4885-9B5C-C7CA66112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D4F18-4B2E-4E9E-9BE6-A4ACD489A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3263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74B7D-E88E-4BC0-A9FB-4E784FDF2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15F9F-22E8-4C63-83E0-54668E525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96370-1FCC-4C78-AD34-5C9667246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584511-2696-4E84-98FF-E0B6DD009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AF5836-ACD3-48A3-A229-5C190C2C5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2E2482-A9BB-4D38-BA2A-412BDEDE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603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5F36E-9309-44A9-B431-A3BFB97FA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6BD9B2-D782-4331-91BC-57C4B1C638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A1962-B79F-4B91-BD66-5A0BCB9176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D8B749-3A60-4A28-A913-25245E41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E5C4E1-BA83-4699-83F9-54EBBF9A4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D0906-4BD1-4B47-8B92-A80DED9A2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5494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A747-191B-4438-A22F-FB1E934A4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214930-BC04-4563-90C8-6FE77771CC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E7A1B6-BA94-4566-8C3B-C2F8B773B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04CA4-0304-4520-A1AE-3C09B27DB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DFA4-566C-4FDA-9F50-8EFAF4A4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7891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D8960C-86E9-44F0-8A20-A3E954C525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C5B7E-6E18-4EB8-AA5B-DB2151372B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0CD2F-C708-42FB-82E5-F36BBF273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F9720-B57D-4384-A37E-CE0B6A522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186EF-B67B-4675-96D8-688F5E6F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0195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F828-4B3D-4AD4-A73C-B3AB83C9BA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1FDABD-9F34-49DD-A8C5-58535346B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D9610-7AE0-4955-8E65-FB1ADC0ED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7F8BB-DE10-46DC-91E9-533910BED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3DE82-FA22-477C-8E2A-CD33D7930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41DE92-39AC-4F33-BC52-4CD0F1AA1C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79445" y="202407"/>
            <a:ext cx="1626195" cy="165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606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3B8AB-770A-421A-8A43-5916FF0E4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DF31F-1540-4F7A-A512-066250A43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7C617-AB2F-4E9C-873A-99C35490C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CAE90-6335-405A-901A-7B24E4966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C07EF-A6B2-4363-8991-897E55960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7402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264FD-4C86-4D60-B60E-C25C81797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2E4BD-4B0B-45C9-8CFA-657401BF5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7CBE1-A898-49CD-B1CC-31DE213EB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99C19-F454-4C6E-8C41-69B78E71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E9FB5-0324-4E91-B534-2DEFDEA6F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7781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37419-9BCE-4823-A262-C53A5C69B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25D4A-8765-41A2-8A25-3650A6DD16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D698B5-FCB3-44EF-BC64-851EF4447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67887-A6C6-4D4A-970E-B2CCA045C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333662-0437-4E0E-8D0B-42D31E250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30DC22-C063-4742-8745-15D3A1AE7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9199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1B177-81FC-4FA3-A566-6F97A0CD7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12E01-F199-48FA-B741-034127CA5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F226BA-CCDA-4BFE-A568-A683A30F6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E559A4-0E5E-4B0D-9855-841D5EEBBD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DD98C6-D5B8-4BFE-B2DF-DF73CD345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237B27-A519-4BBD-8D6D-F28217C28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51B51B-8669-44EC-A9FE-2562E5D3F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EA2C55-2863-481C-B2BD-E0219E9E1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4980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300FC-95B6-43A1-843B-EB6AE726E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B1AE17-79D7-4B81-9B14-7AD30C72B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64EA35-0C95-4AC6-8E3A-101334946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2F3E1B-1916-49C3-8AEA-6B9281C47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9732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81099E-01A7-495C-BE53-11B0C5C2D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E2359E-87B3-4885-9B5C-C7CA66112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D4F18-4B2E-4E9E-9BE6-A4ACD489A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8014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74B7D-E88E-4BC0-A9FB-4E784FDF2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15F9F-22E8-4C63-83E0-54668E525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96370-1FCC-4C78-AD34-5C9667246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584511-2696-4E84-98FF-E0B6DD009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AF5836-ACD3-48A3-A229-5C190C2C5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2E2482-A9BB-4D38-BA2A-412BDEDE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4153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5F36E-9309-44A9-B431-A3BFB97FA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6BD9B2-D782-4331-91BC-57C4B1C638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A1962-B79F-4B91-BD66-5A0BCB9176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D8B749-3A60-4A28-A913-25245E41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E5C4E1-BA83-4699-83F9-54EBBF9A4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D0906-4BD1-4B47-8B92-A80DED9A2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5135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A747-191B-4438-A22F-FB1E934A4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214930-BC04-4563-90C8-6FE77771CC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E7A1B6-BA94-4566-8C3B-C2F8B773B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04CA4-0304-4520-A1AE-3C09B27DB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DFA4-566C-4FDA-9F50-8EFAF4A4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977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D8960C-86E9-44F0-8A20-A3E954C525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C5B7E-6E18-4EB8-AA5B-DB2151372B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0CD2F-C708-42FB-82E5-F36BBF273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F9720-B57D-4384-A37E-CE0B6A522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186EF-B67B-4675-96D8-688F5E6F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4990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F828-4B3D-4AD4-A73C-B3AB83C9BA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1FDABD-9F34-49DD-A8C5-58535346B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D9610-7AE0-4955-8E65-FB1ADC0ED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7F8BB-DE10-46DC-91E9-533910BED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3DE82-FA22-477C-8E2A-CD33D7930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41DE92-39AC-4F33-BC52-4CD0F1AA1C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79445" y="202407"/>
            <a:ext cx="1626195" cy="165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9686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3B8AB-770A-421A-8A43-5916FF0E4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DF31F-1540-4F7A-A512-066250A43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7C617-AB2F-4E9C-873A-99C35490C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CAE90-6335-405A-901A-7B24E4966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C07EF-A6B2-4363-8991-897E55960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9599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264FD-4C86-4D60-B60E-C25C81797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2E4BD-4B0B-45C9-8CFA-657401BF5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7CBE1-A898-49CD-B1CC-31DE213EB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99C19-F454-4C6E-8C41-69B78E71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E9FB5-0324-4E91-B534-2DEFDEA6F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7366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37419-9BCE-4823-A262-C53A5C69B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25D4A-8765-41A2-8A25-3650A6DD16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D698B5-FCB3-44EF-BC64-851EF4447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67887-A6C6-4D4A-970E-B2CCA045C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333662-0437-4E0E-8D0B-42D31E250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30DC22-C063-4742-8745-15D3A1AE7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3720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1B177-81FC-4FA3-A566-6F97A0CD7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12E01-F199-48FA-B741-034127CA5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F226BA-CCDA-4BFE-A568-A683A30F6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E559A4-0E5E-4B0D-9855-841D5EEBBD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DD98C6-D5B8-4BFE-B2DF-DF73CD345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237B27-A519-4BBD-8D6D-F28217C28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51B51B-8669-44EC-A9FE-2562E5D3F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EA2C55-2863-481C-B2BD-E0219E9E1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7882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300FC-95B6-43A1-843B-EB6AE726E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B1AE17-79D7-4B81-9B14-7AD30C72B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64EA35-0C95-4AC6-8E3A-101334946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2F3E1B-1916-49C3-8AEA-6B9281C47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52375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81099E-01A7-495C-BE53-11B0C5C2D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E2359E-87B3-4885-9B5C-C7CA66112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D4F18-4B2E-4E9E-9BE6-A4ACD489A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0938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74B7D-E88E-4BC0-A9FB-4E784FDF2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15F9F-22E8-4C63-83E0-54668E525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96370-1FCC-4C78-AD34-5C9667246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584511-2696-4E84-98FF-E0B6DD009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AF5836-ACD3-48A3-A229-5C190C2C5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2E2482-A9BB-4D38-BA2A-412BDEDE9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0141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5F36E-9309-44A9-B431-A3BFB97FA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6BD9B2-D782-4331-91BC-57C4B1C638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A1962-B79F-4B91-BD66-5A0BCB9176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D8B749-3A60-4A28-A913-25245E41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E5C4E1-BA83-4699-83F9-54EBBF9A4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D0906-4BD1-4B47-8B92-A80DED9A2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48239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BA747-191B-4438-A22F-FB1E934A4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214930-BC04-4563-90C8-6FE77771CC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E7A1B6-BA94-4566-8C3B-C2F8B773B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04CA4-0304-4520-A1AE-3C09B27DB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DFA4-566C-4FDA-9F50-8EFAF4A4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4901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D8960C-86E9-44F0-8A20-A3E954C525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C5B7E-6E18-4EB8-AA5B-DB2151372B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0CD2F-C708-42FB-82E5-F36BBF273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F9720-B57D-4384-A37E-CE0B6A522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186EF-B67B-4675-96D8-688F5E6F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70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D2150C-4C6A-4407-98E3-443BA4015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7111FD-316E-4B94-B36D-238C0EA68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E1663-AA83-41A7-831D-BC4D5BA850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45A79-1D33-4FF5-A0B1-D5BD81D6B6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F140A-77AD-4951-A58D-08F69E8FA4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ADEEE-4B8F-483B-B5C9-5985196361B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379445" y="202407"/>
            <a:ext cx="1626195" cy="165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692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D2150C-4C6A-4407-98E3-443BA4015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7111FD-316E-4B94-B36D-238C0EA68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E1663-AA83-41A7-831D-BC4D5BA850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45A79-1D33-4FF5-A0B1-D5BD81D6B6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F140A-77AD-4951-A58D-08F69E8FA4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673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D2150C-4C6A-4407-98E3-443BA4015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7111FD-316E-4B94-B36D-238C0EA68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E1663-AA83-41A7-831D-BC4D5BA850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45A79-1D33-4FF5-A0B1-D5BD81D6B6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F140A-77AD-4951-A58D-08F69E8FA4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64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D2150C-4C6A-4407-98E3-443BA4015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7111FD-316E-4B94-B36D-238C0EA68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E1663-AA83-41A7-831D-BC4D5BA850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45A79-1D33-4FF5-A0B1-D5BD81D6B6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F140A-77AD-4951-A58D-08F69E8FA4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437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D2150C-4C6A-4407-98E3-443BA4015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7111FD-316E-4B94-B36D-238C0EA68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E1663-AA83-41A7-831D-BC4D5BA850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6CF75-11D8-4F28-A09C-2FD9282CDC64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45A79-1D33-4FF5-A0B1-D5BD81D6B6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F140A-77AD-4951-A58D-08F69E8FA4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EB028-EFDA-4FA1-8575-FA1578D3F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296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8B214-575D-463B-A843-BF0013AFA8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F9D136-7204-4545-B657-6844C7D4EE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 descr="How to Write a Media Studies Essay - Essay Writing Service UK">
            <a:extLst>
              <a:ext uri="{FF2B5EF4-FFF2-40B4-BE49-F238E27FC236}">
                <a16:creationId xmlns:a16="http://schemas.microsoft.com/office/drawing/2014/main" id="{DAC397FB-999C-42FF-B2B1-16AA846AF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944" y="714250"/>
            <a:ext cx="9791617" cy="492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79E8273-C53B-4000-9D38-BBA15841CA59}"/>
              </a:ext>
            </a:extLst>
          </p:cNvPr>
          <p:cNvSpPr/>
          <p:nvPr/>
        </p:nvSpPr>
        <p:spPr>
          <a:xfrm>
            <a:off x="641023" y="608304"/>
            <a:ext cx="10171521" cy="5886764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A042973-5443-4A62-8BD0-220296A2F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388" y="4780624"/>
            <a:ext cx="10317668" cy="146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icture containing food&#10;&#10;Description automatically generated">
            <a:extLst>
              <a:ext uri="{FF2B5EF4-FFF2-40B4-BE49-F238E27FC236}">
                <a16:creationId xmlns:a16="http://schemas.microsoft.com/office/drawing/2014/main" id="{86D374BC-D29F-4B5C-9353-462FCB42C9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7474" y="153585"/>
            <a:ext cx="1872069" cy="19061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9EF44E-EF5C-4F3F-AC73-862985152CD7}"/>
              </a:ext>
            </a:extLst>
          </p:cNvPr>
          <p:cNvSpPr txBox="1"/>
          <p:nvPr/>
        </p:nvSpPr>
        <p:spPr>
          <a:xfrm>
            <a:off x="4267355" y="658884"/>
            <a:ext cx="69569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A-Level</a:t>
            </a:r>
          </a:p>
        </p:txBody>
      </p:sp>
    </p:spTree>
    <p:extLst>
      <p:ext uri="{BB962C8B-B14F-4D97-AF65-F5344CB8AC3E}">
        <p14:creationId xmlns:p14="http://schemas.microsoft.com/office/powerpoint/2010/main" val="373602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72D940F-33F3-4ACB-9118-74616BEDADB4}"/>
              </a:ext>
            </a:extLst>
          </p:cNvPr>
          <p:cNvSpPr/>
          <p:nvPr/>
        </p:nvSpPr>
        <p:spPr>
          <a:xfrm>
            <a:off x="641023" y="2158738"/>
            <a:ext cx="10171521" cy="4169831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7E09C76-C35B-4F50-8FE8-434123525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98" y="725864"/>
            <a:ext cx="9289066" cy="969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673949-71E2-40BF-B549-C6C377A74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295" y="1847652"/>
            <a:ext cx="3840350" cy="4839667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B5B563-A3B4-466B-8BA9-40B8DA04D7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0239" y="1772238"/>
            <a:ext cx="4391025" cy="4915081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3076" name="Picture 4" descr="AQA – education charity providing GCSEs, A-levels and support">
            <a:extLst>
              <a:ext uri="{FF2B5EF4-FFF2-40B4-BE49-F238E27FC236}">
                <a16:creationId xmlns:a16="http://schemas.microsoft.com/office/drawing/2014/main" id="{6CA77BBB-A744-4E68-8AB8-2AF14BB9E1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0341" y="3147628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6B16357E-AAA2-465D-B3DB-0032D46A7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955" y="3746942"/>
            <a:ext cx="867828" cy="706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24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70F4D4A-C146-4F32-AC6F-9DFE305D4E92}"/>
              </a:ext>
            </a:extLst>
          </p:cNvPr>
          <p:cNvSpPr/>
          <p:nvPr/>
        </p:nvSpPr>
        <p:spPr>
          <a:xfrm>
            <a:off x="641023" y="1995732"/>
            <a:ext cx="10171521" cy="4332837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352E78-EF5A-4A25-A4AA-562DFFD3F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471" y="1618264"/>
            <a:ext cx="4410075" cy="4985905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51E514C3-6B4C-480C-A943-D998AEBF8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46" y="633052"/>
            <a:ext cx="9541105" cy="84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electing and Using a Camera Tripod">
            <a:extLst>
              <a:ext uri="{FF2B5EF4-FFF2-40B4-BE49-F238E27FC236}">
                <a16:creationId xmlns:a16="http://schemas.microsoft.com/office/drawing/2014/main" id="{0044CA5F-AB84-46BD-8F80-6A74F01EC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6073" y="2215345"/>
            <a:ext cx="2428644" cy="1165749"/>
          </a:xfrm>
          <a:prstGeom prst="rect">
            <a:avLst/>
          </a:prstGeom>
          <a:noFill/>
          <a:ln w="762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Edit Photoshop video and animation layers">
            <a:extLst>
              <a:ext uri="{FF2B5EF4-FFF2-40B4-BE49-F238E27FC236}">
                <a16:creationId xmlns:a16="http://schemas.microsoft.com/office/drawing/2014/main" id="{EAD2D43C-3BD6-42B1-88A3-B3ED643A9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6531" y="3597288"/>
            <a:ext cx="2407727" cy="1282377"/>
          </a:xfrm>
          <a:prstGeom prst="rect">
            <a:avLst/>
          </a:prstGeom>
          <a:noFill/>
          <a:ln w="762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Behind the scenes of Rory's Men's Health cover shoot">
            <a:extLst>
              <a:ext uri="{FF2B5EF4-FFF2-40B4-BE49-F238E27FC236}">
                <a16:creationId xmlns:a16="http://schemas.microsoft.com/office/drawing/2014/main" id="{590ACBB2-32EF-42ED-9C09-5DEDC385E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6073" y="5139710"/>
            <a:ext cx="2407727" cy="1407579"/>
          </a:xfrm>
          <a:prstGeom prst="rect">
            <a:avLst/>
          </a:prstGeom>
          <a:noFill/>
          <a:ln w="762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BB3B03-7E8A-471D-9477-61F95FDC6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7546" y="1305535"/>
            <a:ext cx="6979763" cy="625459"/>
          </a:xfrm>
        </p:spPr>
        <p:txBody>
          <a:bodyPr>
            <a:normAutofit fontScale="90000"/>
          </a:bodyPr>
          <a:lstStyle/>
          <a:p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… the coursework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BC825B-EA7F-4A43-B533-37DD7B99CFBE}"/>
              </a:ext>
            </a:extLst>
          </p:cNvPr>
          <p:cNvSpPr txBox="1"/>
          <p:nvPr/>
        </p:nvSpPr>
        <p:spPr>
          <a:xfrm>
            <a:off x="5726783" y="2730989"/>
            <a:ext cx="354447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30% of your</a:t>
            </a:r>
          </a:p>
          <a:p>
            <a:r>
              <a:rPr lang="en-GB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 Level</a:t>
            </a:r>
          </a:p>
        </p:txBody>
      </p:sp>
    </p:spTree>
    <p:extLst>
      <p:ext uri="{BB962C8B-B14F-4D97-AF65-F5344CB8AC3E}">
        <p14:creationId xmlns:p14="http://schemas.microsoft.com/office/powerpoint/2010/main" val="353234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41039-FA63-47F1-8585-442AEB877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797" y="1840149"/>
            <a:ext cx="7136130" cy="4351338"/>
          </a:xfrm>
        </p:spPr>
        <p:txBody>
          <a:bodyPr/>
          <a:lstStyle/>
          <a:p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70% of your A Level – there are two papers that both have a range of short answer and longer questions. </a:t>
            </a:r>
          </a:p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Paper 1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covers a range of questions as well as an UNSEEN example which will then link to one of the CSPs (see left)</a:t>
            </a:r>
          </a:p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Paper 2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will also have an UNSEEN Analysis Question and then THREE broader ESSAY questions… 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7C0296-B409-4928-8904-B19EF1DA6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73" y="459099"/>
            <a:ext cx="3721363" cy="3750945"/>
          </a:xfrm>
          <a:prstGeom prst="rect">
            <a:avLst/>
          </a:prstGeom>
          <a:effectLst>
            <a:outerShdw blurRad="152400" dist="1524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2D4C7B-DC57-4797-B454-0EB3D1FF5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073" y="3874416"/>
            <a:ext cx="4217818" cy="2823328"/>
          </a:xfrm>
          <a:prstGeom prst="rect">
            <a:avLst/>
          </a:prstGeom>
          <a:effectLst>
            <a:outerShdw blurRad="127000" dist="1524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FF31A7AE-6618-45FD-A850-9C212D888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57" y="298843"/>
            <a:ext cx="10450404" cy="523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90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15E01-C44C-471C-8DB5-EB60C8FB5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 Level Media Studies can compliment virtually any University or career choice… It gives you a range of skills:</a:t>
            </a:r>
            <a:endParaRPr lang="en-GB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8118CA50-A019-4384-A86F-B353DD58B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82" y="471426"/>
            <a:ext cx="10316114" cy="69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CD99BD5-C228-4906-95BE-5BD8C11FA457}"/>
              </a:ext>
            </a:extLst>
          </p:cNvPr>
          <p:cNvGrpSpPr/>
          <p:nvPr/>
        </p:nvGrpSpPr>
        <p:grpSpPr>
          <a:xfrm>
            <a:off x="232510" y="2757983"/>
            <a:ext cx="2857500" cy="3625544"/>
            <a:chOff x="232510" y="2757983"/>
            <a:chExt cx="2857500" cy="362554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E2CFAE5-A3AB-46BD-803C-FE333877826B}"/>
                </a:ext>
              </a:extLst>
            </p:cNvPr>
            <p:cNvGrpSpPr/>
            <p:nvPr/>
          </p:nvGrpSpPr>
          <p:grpSpPr>
            <a:xfrm>
              <a:off x="232510" y="2757983"/>
              <a:ext cx="2857500" cy="2260601"/>
              <a:chOff x="373882" y="2817436"/>
              <a:chExt cx="2857500" cy="2260601"/>
            </a:xfrm>
          </p:grpSpPr>
          <p:pic>
            <p:nvPicPr>
              <p:cNvPr id="7172" name="Picture 4" descr="Alex Chee - February'14 cover shoot - Men's Health Malaysia - YouTube">
                <a:extLst>
                  <a:ext uri="{FF2B5EF4-FFF2-40B4-BE49-F238E27FC236}">
                    <a16:creationId xmlns:a16="http://schemas.microsoft.com/office/drawing/2014/main" id="{5AB1402C-7ED6-451C-A58E-C2809AF9C8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3882" y="2817436"/>
                <a:ext cx="2857500" cy="1600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EDBF59-52CF-4C7F-91CF-63F9D90F4A35}"/>
                  </a:ext>
                </a:extLst>
              </p:cNvPr>
              <p:cNvSpPr txBox="1"/>
              <p:nvPr/>
            </p:nvSpPr>
            <p:spPr>
              <a:xfrm>
                <a:off x="518991" y="4431706"/>
                <a:ext cx="256728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The Ability to think </a:t>
                </a:r>
                <a:r>
                  <a:rPr lang="en-GB" i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VISUALLY</a:t>
                </a:r>
                <a:endParaRPr lang="en-GB" dirty="0"/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55D80CF-B588-4900-A4E5-9C3C0D2D4DC3}"/>
                </a:ext>
              </a:extLst>
            </p:cNvPr>
            <p:cNvSpPr txBox="1"/>
            <p:nvPr/>
          </p:nvSpPr>
          <p:spPr>
            <a:xfrm>
              <a:off x="347834" y="5183198"/>
              <a:ext cx="242846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Degree courses like Advertising, Communications or Design</a:t>
              </a:r>
              <a:endParaRPr lang="en-GB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35D755E-6EB9-4615-9ED5-D4EED9EB03F9}"/>
              </a:ext>
            </a:extLst>
          </p:cNvPr>
          <p:cNvGrpSpPr/>
          <p:nvPr/>
        </p:nvGrpSpPr>
        <p:grpSpPr>
          <a:xfrm>
            <a:off x="3196160" y="2757983"/>
            <a:ext cx="2619375" cy="3460930"/>
            <a:chOff x="3196160" y="2757983"/>
            <a:chExt cx="2619375" cy="346093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55381BB-21A2-47F6-8AB0-3944EF57C92F}"/>
                </a:ext>
              </a:extLst>
            </p:cNvPr>
            <p:cNvGrpSpPr/>
            <p:nvPr/>
          </p:nvGrpSpPr>
          <p:grpSpPr>
            <a:xfrm>
              <a:off x="3196160" y="2757983"/>
              <a:ext cx="2619375" cy="2537600"/>
              <a:chOff x="3476625" y="2817436"/>
              <a:chExt cx="2619375" cy="2537600"/>
            </a:xfrm>
          </p:grpSpPr>
          <p:pic>
            <p:nvPicPr>
              <p:cNvPr id="7174" name="Picture 6" descr="Need to deliver an A Grade speech? Follow this checklist. | contentgroup">
                <a:extLst>
                  <a:ext uri="{FF2B5EF4-FFF2-40B4-BE49-F238E27FC236}">
                    <a16:creationId xmlns:a16="http://schemas.microsoft.com/office/drawing/2014/main" id="{123454CF-B80A-4319-8B5A-0BF83E6F93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6625" y="2817436"/>
                <a:ext cx="2619375" cy="16142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5CEC777-DEBA-4635-A27F-75BB68300686}"/>
                  </a:ext>
                </a:extLst>
              </p:cNvPr>
              <p:cNvSpPr txBox="1"/>
              <p:nvPr/>
            </p:nvSpPr>
            <p:spPr>
              <a:xfrm>
                <a:off x="3502671" y="4431706"/>
                <a:ext cx="256728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Excellent </a:t>
                </a:r>
                <a:r>
                  <a:rPr lang="en-GB" i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COMMUNICATION </a:t>
                </a:r>
                <a:r>
                  <a:rPr lang="en-GB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Skills</a:t>
                </a:r>
                <a:endParaRPr lang="en-GB" dirty="0"/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51FDD-0AFC-4226-B8C2-A4C3C306A8A3}"/>
                </a:ext>
              </a:extLst>
            </p:cNvPr>
            <p:cNvSpPr/>
            <p:nvPr/>
          </p:nvSpPr>
          <p:spPr>
            <a:xfrm>
              <a:off x="3236880" y="5295583"/>
              <a:ext cx="222137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Go into careers like Journalism,</a:t>
              </a:r>
            </a:p>
            <a:p>
              <a:r>
                <a:rPr lang="en-GB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Education or PR</a:t>
              </a:r>
              <a:endParaRPr lang="en-GB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FE92AB2-B8D3-4FA8-8D70-094954E259BC}"/>
              </a:ext>
            </a:extLst>
          </p:cNvPr>
          <p:cNvGrpSpPr/>
          <p:nvPr/>
        </p:nvGrpSpPr>
        <p:grpSpPr>
          <a:xfrm>
            <a:off x="5686410" y="2657954"/>
            <a:ext cx="3437000" cy="3911416"/>
            <a:chOff x="5686410" y="2657954"/>
            <a:chExt cx="3437000" cy="391141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ADBD660-AD50-4316-9CD9-7DC140328EBC}"/>
                </a:ext>
              </a:extLst>
            </p:cNvPr>
            <p:cNvGrpSpPr/>
            <p:nvPr/>
          </p:nvGrpSpPr>
          <p:grpSpPr>
            <a:xfrm>
              <a:off x="5686410" y="2657954"/>
              <a:ext cx="3437000" cy="2641830"/>
              <a:chOff x="6469263" y="2713206"/>
              <a:chExt cx="3437000" cy="2641830"/>
            </a:xfrm>
          </p:grpSpPr>
          <p:pic>
            <p:nvPicPr>
              <p:cNvPr id="7176" name="Picture 8" descr="Understanding Media; Production, Representation and Reception | Owlcation">
                <a:extLst>
                  <a:ext uri="{FF2B5EF4-FFF2-40B4-BE49-F238E27FC236}">
                    <a16:creationId xmlns:a16="http://schemas.microsoft.com/office/drawing/2014/main" id="{E05212FA-8EFC-4A0B-B903-CBA36AB670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69263" y="2713206"/>
                <a:ext cx="3437000" cy="1718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CA4F7EC-5FBE-46D6-A53C-D40702BFDD42}"/>
                  </a:ext>
                </a:extLst>
              </p:cNvPr>
              <p:cNvSpPr txBox="1"/>
              <p:nvPr/>
            </p:nvSpPr>
            <p:spPr>
              <a:xfrm>
                <a:off x="6740552" y="4431706"/>
                <a:ext cx="256728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An understanding of how </a:t>
                </a:r>
                <a:r>
                  <a:rPr lang="en-GB" i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VALUABLE</a:t>
                </a:r>
                <a:r>
                  <a:rPr lang="en-GB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 technology can be</a:t>
                </a:r>
                <a:endParaRPr lang="en-GB" dirty="0"/>
              </a:p>
            </p:txBody>
          </p:sp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46FE2CB-02D1-4604-B918-8F0DF6662217}"/>
                </a:ext>
              </a:extLst>
            </p:cNvPr>
            <p:cNvSpPr/>
            <p:nvPr/>
          </p:nvSpPr>
          <p:spPr>
            <a:xfrm>
              <a:off x="6055585" y="5369041"/>
              <a:ext cx="222137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Understanding the DIGITAL world is essential for tomorrow’s work</a:t>
              </a:r>
              <a:endParaRPr lang="en-GB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2222E9C-19D0-48C5-854F-0EA923E1802A}"/>
              </a:ext>
            </a:extLst>
          </p:cNvPr>
          <p:cNvGrpSpPr/>
          <p:nvPr/>
        </p:nvGrpSpPr>
        <p:grpSpPr>
          <a:xfrm>
            <a:off x="8788940" y="2657954"/>
            <a:ext cx="3243892" cy="3448575"/>
            <a:chOff x="8832335" y="2606569"/>
            <a:chExt cx="3243892" cy="3448575"/>
          </a:xfrm>
        </p:grpSpPr>
        <p:pic>
          <p:nvPicPr>
            <p:cNvPr id="7178" name="Picture 10" descr="Media Manipulation">
              <a:extLst>
                <a:ext uri="{FF2B5EF4-FFF2-40B4-BE49-F238E27FC236}">
                  <a16:creationId xmlns:a16="http://schemas.microsoft.com/office/drawing/2014/main" id="{FF880F34-6115-4EF1-B3A1-B6CD81D7D1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32335" y="2606569"/>
              <a:ext cx="3243892" cy="25252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20167EA-A960-4247-8320-C8C2BBF0D020}"/>
                </a:ext>
              </a:extLst>
            </p:cNvPr>
            <p:cNvSpPr txBox="1"/>
            <p:nvPr/>
          </p:nvSpPr>
          <p:spPr>
            <a:xfrm>
              <a:off x="8935412" y="5131814"/>
              <a:ext cx="314081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An understanding of how </a:t>
              </a:r>
              <a:r>
                <a:rPr lang="en-GB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IMPORTANT Media manipulation can be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323348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27540-3C8E-4800-9758-CCA9A07C2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067B5-899D-4A16-A28A-33EF4742C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If you have any further questions - or need any additional guidance with the transition work please contact:</a:t>
            </a:r>
          </a:p>
          <a:p>
            <a:endParaRPr lang="en-US" dirty="0">
              <a:latin typeface="Century Gothic" panose="020B0502020202020204" pitchFamily="34" charset="0"/>
            </a:endParaRPr>
          </a:p>
          <a:p>
            <a:r>
              <a:rPr lang="en-US" dirty="0" smtClean="0">
                <a:latin typeface="Century Gothic" panose="020B0502020202020204" pitchFamily="34" charset="0"/>
              </a:rPr>
              <a:t>jacksonj@wallingfordschool.com </a:t>
            </a:r>
            <a:endParaRPr lang="en-US" dirty="0">
              <a:latin typeface="Century Gothic" panose="020B0502020202020204" pitchFamily="34" charset="0"/>
            </a:endParaRPr>
          </a:p>
          <a:p>
            <a:endParaRPr lang="en-GB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A71FA127-C8AD-4E5F-9964-696724BAD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58007"/>
            <a:ext cx="9408736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Email address Clip art - cartoon snail png download - 1200*900 - Free Transparent  Email png Download. - Clip Art Library">
            <a:extLst>
              <a:ext uri="{FF2B5EF4-FFF2-40B4-BE49-F238E27FC236}">
                <a16:creationId xmlns:a16="http://schemas.microsoft.com/office/drawing/2014/main" id="{75FA0167-778B-4D05-B805-CCF76777F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539" y="3016224"/>
            <a:ext cx="48768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725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167</Words>
  <Application>Microsoft Office PowerPoint</Application>
  <PresentationFormat>Widescreen</PresentationFormat>
  <Paragraphs>19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Office Theme</vt:lpstr>
      <vt:lpstr>4_Office Theme</vt:lpstr>
      <vt:lpstr>3_Office Theme</vt:lpstr>
      <vt:lpstr>2_Office Theme</vt:lpstr>
      <vt:lpstr>1_Office Theme</vt:lpstr>
      <vt:lpstr>PowerPoint Presentation</vt:lpstr>
      <vt:lpstr>PowerPoint Presentation</vt:lpstr>
      <vt:lpstr>… the coursework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Guy Stanley</dc:creator>
  <cp:lastModifiedBy>Robert Joshua JACKSON</cp:lastModifiedBy>
  <cp:revision>17</cp:revision>
  <dcterms:created xsi:type="dcterms:W3CDTF">2020-06-16T15:49:10Z</dcterms:created>
  <dcterms:modified xsi:type="dcterms:W3CDTF">2020-09-30T12:10:53Z</dcterms:modified>
</cp:coreProperties>
</file>