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64" r:id="rId6"/>
    <p:sldId id="259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DE79"/>
    <a:srgbClr val="3D455B"/>
    <a:srgbClr val="606D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694"/>
  </p:normalViewPr>
  <p:slideViewPr>
    <p:cSldViewPr snapToGrid="0" snapToObjects="1">
      <p:cViewPr varScale="1">
        <p:scale>
          <a:sx n="74" d="100"/>
          <a:sy n="74" d="100"/>
        </p:scale>
        <p:origin x="60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65A0C8-084F-2B4D-8A73-15EA68B91871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F61B4-2E0F-894E-8749-EDE23C7F1E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774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2F61B4-2E0F-894E-8749-EDE23C7F1EC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709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2F61B4-2E0F-894E-8749-EDE23C7F1EC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328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89D1C-DC2D-2D4F-9989-6F2F61025E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3B088D-002E-5746-B3D6-54A9567797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40D64-41B6-C842-BAB9-D63EE76EC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55315-4333-6B45-9769-1A5D4492E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CB3CA-0E1F-604F-AA09-04583718E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1875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5EF64-0C54-F047-9CFD-B301C1D59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88428-0FCF-2240-BF25-502C07441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9635B-BBB2-4542-918C-A925131B6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621A-8987-3B4F-BFA2-8F929C244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F8680-2497-6E4A-A5BD-5B45FE085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88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02ABE-1E30-4646-8E37-E345D761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BC0D6-3F01-EE4C-8F28-3C7771C5E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10B9C-CCD8-434A-BC2B-ECBA32DE5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B046C-39DB-6C4E-B136-C3E3E09A9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22782-511D-8648-A84D-C2CDB0E2A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5426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5D252-2456-8C42-9AEC-3A7982CC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B2E65-C278-214B-8BBE-B4ECC6DF43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065C00-6652-FE46-8670-7C0E6CFB7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6F22E-559E-1541-AE0C-455D00E71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1D37AA-BAA4-A540-989D-89F22B949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9667D-D27B-AC45-8D75-5C202F97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144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CEE7-EB25-B246-80FB-ECB5B2E47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CBF12-3D7E-F74A-B1F2-8D4F5ABF77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76ED3F-CE32-AB4A-AF45-F466BC4762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AA26E9-C2D7-D743-9027-BC8E325B2E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38F05F-CACC-E143-BFD8-A0D5D6038C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DC650F-B669-2E4B-9EE4-844D0BDB8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FA2A33-7DF9-564D-ADC0-AA73D289D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BB72D4-0B95-AA45-9E9C-77FF6CF0E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980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AE061-8D8A-A44F-B241-1CCBB42AB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DF413F-9AB5-9A4E-9F61-87E3701A7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C140E-A8A3-644A-8D2A-AFA0B78AF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64A959-5234-DA46-81F4-ECF4CF326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6026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10D807-0F63-F74E-BDF2-8BB8B9F73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71E2E-99A1-3043-BB21-FE474CC3C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BF0033-591E-E44F-822C-C8222DC7E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6324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D9ACC-AC1D-9D4A-8299-7A9B801C0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B2C8F-3742-3C46-BB0E-FA9F02A81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A4990-9169-544D-94A0-A6842C993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1D84A-A583-1C40-84E3-03E0BB035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0D0877-C48A-044A-9E1F-678589E72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2F9D5-A663-FC4F-902F-0D5F3C4D7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657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60663-0ADD-254F-B710-73AFE457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4074C8-4EFD-2645-9ED0-9ABECC2E8F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8AC1BB-B4D2-F34F-BCD0-8409E70BBB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20C08-1AD6-284A-AED4-8C7FDE3A8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1C81F3-5D6A-9845-AF49-AFA59C254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98B155-B7CF-E04F-896F-6F54730D9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7676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3613E-CBB7-5243-803C-26A164CA1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2C18E1-03A6-B947-9D90-F8316E9589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685A7-D445-DF4A-B85F-10F25BC5F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B26C7-F5AA-1344-911B-F2F9B0E1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7E4F4-14D0-3D49-BC2C-689D483FE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2539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22E886-467D-3247-97D3-36906BA489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519462-988D-224C-BFAD-B3103E1248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2A9DE-51FB-D945-BFA8-781A83B88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A2E44-C1FC-DC49-BDBB-C93082A01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A2D7C-3CFB-3C48-84DE-B29EDB1F6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0716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536822-C291-9344-92F7-FEE7CEA0D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05628-7216-0047-B336-6143E3D452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61B7D-9A5F-A94F-8DF9-DEFC0DC964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484F0-0711-E546-BB63-250A79232D3A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EA870-D8CA-CE4C-8B37-D91E7F1CE9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9F5B3-2567-FA4A-9BC0-B4667348CA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0193C-314B-6445-95EE-F653AE0F00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618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video" Target="../media/media5.mp4"/><Relationship Id="rId13" Type="http://schemas.microsoft.com/office/2007/relationships/media" Target="../media/media8.mp4"/><Relationship Id="rId18" Type="http://schemas.openxmlformats.org/officeDocument/2006/relationships/image" Target="../media/image1.png"/><Relationship Id="rId26" Type="http://schemas.openxmlformats.org/officeDocument/2006/relationships/image" Target="../media/image14.png"/><Relationship Id="rId3" Type="http://schemas.microsoft.com/office/2007/relationships/media" Target="../media/media3.mp4"/><Relationship Id="rId21" Type="http://schemas.openxmlformats.org/officeDocument/2006/relationships/image" Target="../media/image9.png"/><Relationship Id="rId7" Type="http://schemas.microsoft.com/office/2007/relationships/media" Target="../media/media5.mp4"/><Relationship Id="rId12" Type="http://schemas.openxmlformats.org/officeDocument/2006/relationships/video" Target="../media/media7.mp4"/><Relationship Id="rId17" Type="http://schemas.openxmlformats.org/officeDocument/2006/relationships/slideLayout" Target="../slideLayouts/slideLayout1.xml"/><Relationship Id="rId25" Type="http://schemas.openxmlformats.org/officeDocument/2006/relationships/image" Target="../media/image13.png"/><Relationship Id="rId2" Type="http://schemas.openxmlformats.org/officeDocument/2006/relationships/video" Target="../media/media2.mp4"/><Relationship Id="rId16" Type="http://schemas.openxmlformats.org/officeDocument/2006/relationships/video" Target="../media/media9.mp4"/><Relationship Id="rId20" Type="http://schemas.openxmlformats.org/officeDocument/2006/relationships/image" Target="../media/image8.png"/><Relationship Id="rId1" Type="http://schemas.microsoft.com/office/2007/relationships/media" Target="../media/media2.mp4"/><Relationship Id="rId6" Type="http://schemas.openxmlformats.org/officeDocument/2006/relationships/video" Target="../media/media4.mp4"/><Relationship Id="rId11" Type="http://schemas.microsoft.com/office/2007/relationships/media" Target="../media/media7.mp4"/><Relationship Id="rId24" Type="http://schemas.openxmlformats.org/officeDocument/2006/relationships/image" Target="../media/image12.png"/><Relationship Id="rId5" Type="http://schemas.microsoft.com/office/2007/relationships/media" Target="../media/media4.mp4"/><Relationship Id="rId15" Type="http://schemas.microsoft.com/office/2007/relationships/media" Target="../media/media9.mp4"/><Relationship Id="rId23" Type="http://schemas.openxmlformats.org/officeDocument/2006/relationships/image" Target="../media/image11.png"/><Relationship Id="rId10" Type="http://schemas.openxmlformats.org/officeDocument/2006/relationships/video" Target="../media/media6.mp4"/><Relationship Id="rId19" Type="http://schemas.openxmlformats.org/officeDocument/2006/relationships/image" Target="../media/image7.png"/><Relationship Id="rId4" Type="http://schemas.openxmlformats.org/officeDocument/2006/relationships/video" Target="../media/media3.mp4"/><Relationship Id="rId9" Type="http://schemas.microsoft.com/office/2007/relationships/media" Target="../media/media6.mp4"/><Relationship Id="rId14" Type="http://schemas.openxmlformats.org/officeDocument/2006/relationships/video" Target="../media/media8.mp4"/><Relationship Id="rId22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166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018735"/>
            <a:ext cx="9601200" cy="1655762"/>
          </a:xfrm>
        </p:spPr>
        <p:txBody>
          <a:bodyPr>
            <a:normAutofit fontScale="70000" lnSpcReduction="20000"/>
          </a:bodyPr>
          <a:lstStyle/>
          <a:p>
            <a:r>
              <a:rPr lang="en-US" sz="13800" dirty="0">
                <a:solidFill>
                  <a:srgbClr val="FCDE79"/>
                </a:solidFill>
                <a:latin typeface="Lucida Handwriting" panose="03010101010101010101" pitchFamily="66" charset="77"/>
              </a:rPr>
              <a:t>To BTEC Sport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6917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Meet the team: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0702" y="2661508"/>
            <a:ext cx="11541211" cy="3722129"/>
          </a:xfrm>
        </p:spPr>
        <p:txBody>
          <a:bodyPr>
            <a:normAutofit/>
          </a:bodyPr>
          <a:lstStyle/>
          <a:p>
            <a:pPr algn="l"/>
            <a:r>
              <a:rPr lang="en-US" sz="54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</a:t>
            </a:r>
            <a:r>
              <a:rPr lang="en-US" sz="5400" dirty="0" err="1">
                <a:solidFill>
                  <a:srgbClr val="FCDE79"/>
                </a:solidFill>
                <a:latin typeface="Lucida Handwriting" panose="03010101010101010101" pitchFamily="66" charset="77"/>
              </a:rPr>
              <a:t>Mrs</a:t>
            </a:r>
            <a:r>
              <a:rPr lang="en-US" sz="54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Clarke</a:t>
            </a:r>
          </a:p>
          <a:p>
            <a:pPr lvl="3" algn="l"/>
            <a:r>
              <a:rPr lang="en-US" sz="4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  Miss Jolly</a:t>
            </a:r>
          </a:p>
          <a:p>
            <a:pPr lvl="7" algn="l"/>
            <a:r>
              <a:rPr lang="en-US" sz="4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  Miss Persse</a:t>
            </a:r>
          </a:p>
          <a:p>
            <a:pPr lvl="8" algn="l"/>
            <a:r>
              <a:rPr lang="en-US" sz="4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             </a:t>
            </a:r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9336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About the Course: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1208" y="2655570"/>
            <a:ext cx="3597697" cy="3957354"/>
          </a:xfrm>
        </p:spPr>
        <p:txBody>
          <a:bodyPr>
            <a:normAutofit fontScale="62500" lnSpcReduction="20000"/>
          </a:bodyPr>
          <a:lstStyle/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Exam Board: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Modules studied:</a:t>
            </a:r>
          </a:p>
          <a:p>
            <a:pPr algn="l"/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algn="l"/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algn="l"/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algn="l"/>
            <a:endParaRPr lang="en-US" sz="54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Number of Exams: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7FA4D64E-D316-D74E-80BD-A03037BD03BC}"/>
              </a:ext>
            </a:extLst>
          </p:cNvPr>
          <p:cNvSpPr txBox="1">
            <a:spLocks/>
          </p:cNvSpPr>
          <p:nvPr/>
        </p:nvSpPr>
        <p:spPr>
          <a:xfrm>
            <a:off x="8368210" y="2527044"/>
            <a:ext cx="3823790" cy="37221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Pearson (</a:t>
            </a:r>
            <a:r>
              <a:rPr lang="en-US" sz="2000" dirty="0" err="1">
                <a:solidFill>
                  <a:srgbClr val="FCDE79"/>
                </a:solidFill>
                <a:latin typeface="Lucida Handwriting" panose="03010101010101010101" pitchFamily="66" charset="77"/>
              </a:rPr>
              <a:t>edexcel</a:t>
            </a:r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)</a:t>
            </a:r>
          </a:p>
          <a:p>
            <a:pPr algn="l"/>
            <a:endParaRPr lang="en-US" sz="20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  <a:p>
            <a:pPr algn="l"/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Unit 1: Anatomy and Physiology</a:t>
            </a:r>
          </a:p>
          <a:p>
            <a:pPr algn="l"/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Unit 2: Fitness Training and Programming </a:t>
            </a:r>
          </a:p>
          <a:p>
            <a:pPr algn="l"/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Unit 3: Professional Development in the Sports Industry</a:t>
            </a:r>
          </a:p>
          <a:p>
            <a:pPr algn="l"/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Unit 4: Sports Leadership</a:t>
            </a:r>
          </a:p>
          <a:p>
            <a:pPr algn="l"/>
            <a:r>
              <a:rPr lang="en-US" sz="2000" dirty="0">
                <a:solidFill>
                  <a:srgbClr val="FCDE79"/>
                </a:solidFill>
                <a:latin typeface="Lucida Handwriting" panose="03010101010101010101" pitchFamily="66" charset="77"/>
              </a:rPr>
              <a:t>2</a:t>
            </a:r>
          </a:p>
        </p:txBody>
      </p:sp>
      <p:pic>
        <p:nvPicPr>
          <p:cNvPr id="4" name="BTEC Sport intro video">
            <a:hlinkClick r:id="" action="ppaction://media"/>
            <a:extLst>
              <a:ext uri="{FF2B5EF4-FFF2-40B4-BE49-F238E27FC236}">
                <a16:creationId xmlns:a16="http://schemas.microsoft.com/office/drawing/2014/main" id="{AF3730FA-49FB-4589-8DC7-3B04BFCFEB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8279" y="2819458"/>
            <a:ext cx="4980312" cy="2801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356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5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457" y="245076"/>
            <a:ext cx="8443783" cy="1140379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 typical lesson look like?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F195106F-0625-AA48-B101-6058FD81C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324" y="2375452"/>
            <a:ext cx="11615351" cy="4154557"/>
          </a:xfrm>
        </p:spPr>
        <p:txBody>
          <a:bodyPr>
            <a:normAutofit fontScale="92500"/>
          </a:bodyPr>
          <a:lstStyle/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For </a:t>
            </a:r>
            <a:r>
              <a:rPr lang="en-US" sz="3600" b="1" u="sng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Units 1 and 2 </a:t>
            </a:r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lessons will be learning new content and consolidating knowledge through tasks and exam questions. There will be some practical lessons involved in these units too.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For </a:t>
            </a:r>
            <a:r>
              <a:rPr lang="en-US" sz="3600" b="1" u="sng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Units 3 and 4 </a:t>
            </a:r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lessons will be learning the content and then completing coursework. Homework will be relevant tasks, research and completion of coursework.</a:t>
            </a:r>
          </a:p>
        </p:txBody>
      </p:sp>
    </p:spTree>
    <p:extLst>
      <p:ext uri="{BB962C8B-B14F-4D97-AF65-F5344CB8AC3E}">
        <p14:creationId xmlns:p14="http://schemas.microsoft.com/office/powerpoint/2010/main" val="8681187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D128B10-F6A4-C943-B331-E63CF5F37830}"/>
              </a:ext>
            </a:extLst>
          </p:cNvPr>
          <p:cNvSpPr txBox="1">
            <a:spLocks/>
          </p:cNvSpPr>
          <p:nvPr/>
        </p:nvSpPr>
        <p:spPr>
          <a:xfrm>
            <a:off x="431457" y="245076"/>
            <a:ext cx="8443783" cy="114037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does an exam question look like?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332A57D-4670-7A45-BCF2-BFF281D06056}"/>
              </a:ext>
            </a:extLst>
          </p:cNvPr>
          <p:cNvSpPr/>
          <p:nvPr/>
        </p:nvSpPr>
        <p:spPr>
          <a:xfrm rot="1066130">
            <a:off x="2993790" y="1482499"/>
            <a:ext cx="114165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solidFill>
                  <a:srgbClr val="FCDE7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loucester MT Extra Condensed" panose="02030808020601010101" pitchFamily="18" charset="77"/>
              </a:rPr>
              <a:t>Unit 1</a:t>
            </a:r>
            <a:endParaRPr lang="en-GB" sz="4400" b="0" cap="none" spc="0" dirty="0">
              <a:ln w="0"/>
              <a:solidFill>
                <a:srgbClr val="FCDE7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Gloucester MT Extra Condensed" panose="02030808020601010101" pitchFamily="18" charset="77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238F9C8-E9BC-0C43-9065-1420A0DC70C3}"/>
              </a:ext>
            </a:extLst>
          </p:cNvPr>
          <p:cNvSpPr/>
          <p:nvPr/>
        </p:nvSpPr>
        <p:spPr>
          <a:xfrm rot="736850">
            <a:off x="7805909" y="4363219"/>
            <a:ext cx="114165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rgbClr val="FCDE7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loucester MT Extra Condensed" panose="02030808020601010101" pitchFamily="18" charset="77"/>
              </a:rPr>
              <a:t>Unit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7A3ECE-97C2-4404-8FB8-E0E93D516E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844" t="17114" r="49707" b="30304"/>
          <a:stretch/>
        </p:blipFill>
        <p:spPr>
          <a:xfrm rot="6227601">
            <a:off x="7469561" y="-250977"/>
            <a:ext cx="2368712" cy="67047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679095-0470-4902-A199-757D4249D5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533" t="30770" r="28506" b="55214"/>
          <a:stretch/>
        </p:blipFill>
        <p:spPr>
          <a:xfrm rot="20536355">
            <a:off x="6785966" y="5025230"/>
            <a:ext cx="5237921" cy="96120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540EDE0-D3FA-4620-8A52-5A878A3C95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255" t="27285" r="39022" b="15942"/>
          <a:stretch/>
        </p:blipFill>
        <p:spPr>
          <a:xfrm>
            <a:off x="160478" y="2047462"/>
            <a:ext cx="2892287" cy="46302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F3368D-C8AF-4108-8AA5-DA9A6BBE0B5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6359" t="9711" r="39242" b="38332"/>
          <a:stretch/>
        </p:blipFill>
        <p:spPr>
          <a:xfrm rot="1046783">
            <a:off x="2942701" y="2667097"/>
            <a:ext cx="2974734" cy="383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8470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458" y="245076"/>
            <a:ext cx="8815514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can I do in the future?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134" y="1923394"/>
            <a:ext cx="11615351" cy="434903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University courses that can require </a:t>
            </a:r>
          </a:p>
          <a:p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BTEC Sport are: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Sport and Leisure Management 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Sport and Exercise Science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Sports Journalism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	Sport and Exercise Nutrition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		Physiotherapy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			Sports Coaching</a:t>
            </a:r>
          </a:p>
          <a:p>
            <a:pPr algn="l"/>
            <a:endParaRPr lang="en-US" sz="36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9226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What do the students say?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134" y="2501302"/>
            <a:ext cx="11615351" cy="1222916"/>
          </a:xfrm>
        </p:spPr>
        <p:txBody>
          <a:bodyPr>
            <a:normAutofit/>
          </a:bodyPr>
          <a:lstStyle/>
          <a:p>
            <a:pPr algn="l"/>
            <a:r>
              <a:rPr lang="en-US" sz="3200" dirty="0">
                <a:solidFill>
                  <a:srgbClr val="FCDE79"/>
                </a:solidFill>
                <a:latin typeface="Lucida Handwriting" panose="03010101010101010101" pitchFamily="66" charset="77"/>
              </a:rPr>
              <a:t>Meet Billy who is currently studying BTEC Sport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  <p:pic>
        <p:nvPicPr>
          <p:cNvPr id="5" name="1">
            <a:hlinkClick r:id="" action="ppaction://media"/>
            <a:extLst>
              <a:ext uri="{FF2B5EF4-FFF2-40B4-BE49-F238E27FC236}">
                <a16:creationId xmlns:a16="http://schemas.microsoft.com/office/drawing/2014/main" id="{6AB88F00-19F4-4EFB-9EB0-AED3C2D7A7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359818" y="3071191"/>
            <a:ext cx="995195" cy="1769236"/>
          </a:xfrm>
          <a:prstGeom prst="rect">
            <a:avLst/>
          </a:prstGeom>
        </p:spPr>
      </p:pic>
      <p:pic>
        <p:nvPicPr>
          <p:cNvPr id="7" name="2">
            <a:hlinkClick r:id="" action="ppaction://media"/>
            <a:extLst>
              <a:ext uri="{FF2B5EF4-FFF2-40B4-BE49-F238E27FC236}">
                <a16:creationId xmlns:a16="http://schemas.microsoft.com/office/drawing/2014/main" id="{2B655522-03D7-447C-885A-10E74E3431A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092579" y="3071191"/>
            <a:ext cx="995195" cy="1769235"/>
          </a:xfrm>
          <a:prstGeom prst="rect">
            <a:avLst/>
          </a:prstGeom>
        </p:spPr>
      </p:pic>
      <p:pic>
        <p:nvPicPr>
          <p:cNvPr id="8" name="3">
            <a:hlinkClick r:id="" action="ppaction://media"/>
            <a:extLst>
              <a:ext uri="{FF2B5EF4-FFF2-40B4-BE49-F238E27FC236}">
                <a16:creationId xmlns:a16="http://schemas.microsoft.com/office/drawing/2014/main" id="{7D4EFCF0-78F2-4B20-873A-A4D372FEA0D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825340" y="3071190"/>
            <a:ext cx="992903" cy="1765161"/>
          </a:xfrm>
          <a:prstGeom prst="rect">
            <a:avLst/>
          </a:prstGeom>
        </p:spPr>
      </p:pic>
      <p:pic>
        <p:nvPicPr>
          <p:cNvPr id="9" name="4">
            <a:hlinkClick r:id="" action="ppaction://media"/>
            <a:extLst>
              <a:ext uri="{FF2B5EF4-FFF2-40B4-BE49-F238E27FC236}">
                <a16:creationId xmlns:a16="http://schemas.microsoft.com/office/drawing/2014/main" id="{0981A4FE-DE96-4F2F-A6FD-BB0FC49C1160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555809" y="3092695"/>
            <a:ext cx="992903" cy="1765161"/>
          </a:xfrm>
          <a:prstGeom prst="rect">
            <a:avLst/>
          </a:prstGeom>
        </p:spPr>
      </p:pic>
      <p:pic>
        <p:nvPicPr>
          <p:cNvPr id="10" name="5">
            <a:hlinkClick r:id="" action="ppaction://media"/>
            <a:extLst>
              <a:ext uri="{FF2B5EF4-FFF2-40B4-BE49-F238E27FC236}">
                <a16:creationId xmlns:a16="http://schemas.microsoft.com/office/drawing/2014/main" id="{1B4FB837-439E-4B98-A2EC-2F2C21A251CD}"/>
              </a:ext>
            </a:extLst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2359818" y="5017764"/>
            <a:ext cx="995195" cy="1769236"/>
          </a:xfrm>
          <a:prstGeom prst="rect">
            <a:avLst/>
          </a:prstGeom>
        </p:spPr>
      </p:pic>
      <p:pic>
        <p:nvPicPr>
          <p:cNvPr id="11" name="6">
            <a:hlinkClick r:id="" action="ppaction://media"/>
            <a:extLst>
              <a:ext uri="{FF2B5EF4-FFF2-40B4-BE49-F238E27FC236}">
                <a16:creationId xmlns:a16="http://schemas.microsoft.com/office/drawing/2014/main" id="{A8C0F669-0B20-4A91-8161-6098460B3458}"/>
              </a:ext>
            </a:extLst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4069413" y="5017764"/>
            <a:ext cx="1018361" cy="1810419"/>
          </a:xfrm>
          <a:prstGeom prst="rect">
            <a:avLst/>
          </a:prstGeom>
        </p:spPr>
      </p:pic>
      <p:pic>
        <p:nvPicPr>
          <p:cNvPr id="12" name="7">
            <a:hlinkClick r:id="" action="ppaction://media"/>
            <a:extLst>
              <a:ext uri="{FF2B5EF4-FFF2-40B4-BE49-F238E27FC236}">
                <a16:creationId xmlns:a16="http://schemas.microsoft.com/office/drawing/2014/main" id="{E4EB0D7C-6E24-4CAB-901C-96D0BA2DACB0}"/>
              </a:ext>
            </a:extLst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5836560" y="5017764"/>
            <a:ext cx="1018361" cy="1810419"/>
          </a:xfrm>
          <a:prstGeom prst="rect">
            <a:avLst/>
          </a:prstGeom>
        </p:spPr>
      </p:pic>
      <p:pic>
        <p:nvPicPr>
          <p:cNvPr id="13" name="8">
            <a:hlinkClick r:id="" action="ppaction://media"/>
            <a:extLst>
              <a:ext uri="{FF2B5EF4-FFF2-40B4-BE49-F238E27FC236}">
                <a16:creationId xmlns:a16="http://schemas.microsoft.com/office/drawing/2014/main" id="{5F12A3BC-EA54-4704-9722-3EA07E079771}"/>
              </a:ext>
            </a:extLst>
          </p:cNvPr>
          <p:cNvPicPr>
            <a:picLocks noChangeAspect="1"/>
          </p:cNvPicPr>
          <p:nvPr>
            <a:vide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7571167" y="5017763"/>
            <a:ext cx="1018361" cy="181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7239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34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30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7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577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502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454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135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4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4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 fullScrn="1">
              <p:cMediaNode vol="80000">
                <p:cTn id="5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 fullScrn="1">
              <p:cMediaNode vol="80000">
                <p:cTn id="59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4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 fullScrn="1">
              <p:cMediaNode vol="80000">
                <p:cTn id="65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0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 fullScrn="1">
              <p:cMediaNode vol="80000">
                <p:cTn id="7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 fullScrn="1">
              <p:cMediaNode vol="80000">
                <p:cTn id="7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8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DE79"/>
            </a:gs>
            <a:gs pos="25000">
              <a:srgbClr val="606D90">
                <a:alpha val="50000"/>
              </a:srgbClr>
            </a:gs>
            <a:gs pos="63000">
              <a:srgbClr val="3D455B"/>
            </a:gs>
            <a:gs pos="16000">
              <a:schemeClr val="accent4">
                <a:lumMod val="20000"/>
                <a:lumOff val="80000"/>
                <a:alpha val="47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B7A8-7D6C-6242-BDA2-F11F75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188" y="245076"/>
            <a:ext cx="8443783" cy="1375805"/>
          </a:xfrm>
        </p:spPr>
        <p:txBody>
          <a:bodyPr>
            <a:normAutofit/>
          </a:bodyPr>
          <a:lstStyle/>
          <a:p>
            <a:pPr algn="l"/>
            <a:r>
              <a:rPr lang="en-US" sz="8800" dirty="0">
                <a:solidFill>
                  <a:srgbClr val="FCDE79"/>
                </a:solidFill>
                <a:latin typeface="Gloucester MT Extra Condensed" panose="02030808020601010101" pitchFamily="18" charset="77"/>
              </a:rPr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028A9-4D10-0446-B790-3FD31DEC4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134" y="2530420"/>
            <a:ext cx="11615351" cy="3722129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If you have any further questions or need any additional guidance with the transition work please contact 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</a:t>
            </a:r>
            <a:r>
              <a:rPr lang="en-US" sz="3600" dirty="0" err="1">
                <a:solidFill>
                  <a:srgbClr val="FCDE79"/>
                </a:solidFill>
                <a:latin typeface="Lucida Handwriting" panose="03010101010101010101" pitchFamily="66" charset="77"/>
              </a:rPr>
              <a:t>Mrs</a:t>
            </a:r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 Clarke on</a:t>
            </a:r>
          </a:p>
          <a:p>
            <a:pPr algn="l"/>
            <a:r>
              <a:rPr lang="en-US" sz="3600" dirty="0">
                <a:solidFill>
                  <a:srgbClr val="FCDE79"/>
                </a:solidFill>
                <a:latin typeface="Lucida Handwriting" panose="03010101010101010101" pitchFamily="66" charset="77"/>
              </a:rPr>
              <a:t>				</a:t>
            </a:r>
            <a:r>
              <a:rPr lang="en-US" sz="3600" dirty="0">
                <a:solidFill>
                  <a:srgbClr val="FCDE79"/>
                </a:solidFill>
              </a:rPr>
              <a:t>clarkee</a:t>
            </a:r>
            <a:r>
              <a:rPr lang="en-US" sz="3600" dirty="0">
                <a:solidFill>
                  <a:srgbClr val="FCDE79"/>
                </a:solidFill>
                <a:cs typeface="Calibri" panose="020F0502020204030204" pitchFamily="34" charset="0"/>
              </a:rPr>
              <a:t>@</a:t>
            </a:r>
            <a:r>
              <a:rPr lang="en-US" sz="3600" dirty="0">
                <a:solidFill>
                  <a:srgbClr val="FCDE7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wallingfordschool.com</a:t>
            </a:r>
            <a:endParaRPr lang="en-US" sz="3600" dirty="0">
              <a:solidFill>
                <a:srgbClr val="FCDE79"/>
              </a:solidFill>
              <a:latin typeface="Lucida Handwriting" panose="03010101010101010101" pitchFamily="66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456" y="245076"/>
            <a:ext cx="2185087" cy="222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1448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201</Words>
  <Application>Microsoft Office PowerPoint</Application>
  <PresentationFormat>Widescreen</PresentationFormat>
  <Paragraphs>46</Paragraphs>
  <Slides>8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Gloucester MT Extra Condensed</vt:lpstr>
      <vt:lpstr>Lucida Handwriting</vt:lpstr>
      <vt:lpstr>Office Theme</vt:lpstr>
      <vt:lpstr>Welcome</vt:lpstr>
      <vt:lpstr>Meet the team:</vt:lpstr>
      <vt:lpstr>About the Course:</vt:lpstr>
      <vt:lpstr>What does a typical lesson look like?</vt:lpstr>
      <vt:lpstr>PowerPoint Presentation</vt:lpstr>
      <vt:lpstr>What can I do in the future?</vt:lpstr>
      <vt:lpstr>What do the students say?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Jones</dc:creator>
  <cp:lastModifiedBy>Sam DODSON</cp:lastModifiedBy>
  <cp:revision>37</cp:revision>
  <dcterms:created xsi:type="dcterms:W3CDTF">2020-05-31T11:14:02Z</dcterms:created>
  <dcterms:modified xsi:type="dcterms:W3CDTF">2020-09-30T15:43:41Z</dcterms:modified>
</cp:coreProperties>
</file>