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9" r:id="rId1"/>
  </p:sldMasterIdLst>
  <p:notesMasterIdLst>
    <p:notesMasterId r:id="rId17"/>
  </p:notesMasterIdLst>
  <p:sldIdLst>
    <p:sldId id="256" r:id="rId2"/>
    <p:sldId id="257" r:id="rId3"/>
    <p:sldId id="258" r:id="rId4"/>
    <p:sldId id="263" r:id="rId5"/>
    <p:sldId id="265" r:id="rId6"/>
    <p:sldId id="266" r:id="rId7"/>
    <p:sldId id="259" r:id="rId8"/>
    <p:sldId id="260" r:id="rId9"/>
    <p:sldId id="267" r:id="rId10"/>
    <p:sldId id="268" r:id="rId11"/>
    <p:sldId id="269" r:id="rId12"/>
    <p:sldId id="270" r:id="rId13"/>
    <p:sldId id="271" r:id="rId14"/>
    <p:sldId id="272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E79"/>
    <a:srgbClr val="3D455B"/>
    <a:srgbClr val="606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5" autoAdjust="0"/>
    <p:restoredTop sz="94694"/>
  </p:normalViewPr>
  <p:slideViewPr>
    <p:cSldViewPr snapToGrid="0" snapToObjects="1">
      <p:cViewPr varScale="1">
        <p:scale>
          <a:sx n="73" d="100"/>
          <a:sy n="73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5A0C8-084F-2B4D-8A73-15EA68B91871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F61B4-2E0F-894E-8749-EDE23C7F1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7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61B4-2E0F-894E-8749-EDE23C7F1E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0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9D1C-DC2D-2D4F-9989-6F2F61025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3B088D-002E-5746-B3D6-54A956779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40D64-41B6-C842-BAB9-D63EE76EC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55315-4333-6B45-9769-1A5D4492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CB3CA-0E1F-604F-AA09-04583718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875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3613E-CBB7-5243-803C-26A164CA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C18E1-03A6-B947-9D90-F8316E958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685A7-D445-DF4A-B85F-10F25BC5F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B26C7-F5AA-1344-911B-F2F9B0E1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7E4F4-14D0-3D49-BC2C-689D483F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539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22E886-467D-3247-97D3-36906BA48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19462-988D-224C-BFAD-B3103E124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2A9DE-51FB-D945-BFA8-781A83B88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A2E44-C1FC-DC49-BDBB-C93082A01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A2D7C-3CFB-3C48-84DE-B29EDB1F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1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EF64-0C54-F047-9CFD-B301C1D59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88428-0FCF-2240-BF25-502C07441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9635B-BBB2-4542-918C-A925131B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621A-8987-3B4F-BFA2-8F929C24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F8680-2497-6E4A-A5BD-5B45FE085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2ABE-1E30-4646-8E37-E345D7616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BC0D6-3F01-EE4C-8F28-3C7771C5E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10B9C-CCD8-434A-BC2B-ECBA32DE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B046C-39DB-6C4E-B136-C3E3E09A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22782-511D-8648-A84D-C2CDB0E2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42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5D252-2456-8C42-9AEC-3A7982CC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B2E65-C278-214B-8BBE-B4ECC6DF4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65C00-6652-FE46-8670-7C0E6CFB7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6F22E-559E-1541-AE0C-455D00E71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D37AA-BAA4-A540-989D-89F22B94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9667D-D27B-AC45-8D75-5C202F97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14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DCEE7-EB25-B246-80FB-ECB5B2E47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CBF12-3D7E-F74A-B1F2-8D4F5ABF7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6ED3F-CE32-AB4A-AF45-F466BC476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AA26E9-C2D7-D743-9027-BC8E325B2E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38F05F-CACC-E143-BFD8-A0D5D6038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DC650F-B669-2E4B-9EE4-844D0BDB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FA2A33-7DF9-564D-ADC0-AA73D289D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B72D4-0B95-AA45-9E9C-77FF6CF0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8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E061-8D8A-A44F-B241-1CCBB42AB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F413F-9AB5-9A4E-9F61-87E3701A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C140E-A8A3-644A-8D2A-AFA0B78AF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4A959-5234-DA46-81F4-ECF4CF32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026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0D807-0F63-F74E-BDF2-8BB8B9F73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71E2E-99A1-3043-BB21-FE474CC3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F0033-591E-E44F-822C-C8222DC7E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32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D9ACC-AC1D-9D4A-8299-7A9B801C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B2C8F-3742-3C46-BB0E-FA9F02A81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A4990-9169-544D-94A0-A6842C993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1D84A-A583-1C40-84E3-03E0BB035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D0877-C48A-044A-9E1F-678589E72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2F9D5-A663-FC4F-902F-0D5F3C4D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657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60663-0ADD-254F-B710-73AFE4577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4074C8-4EFD-2645-9ED0-9ABECC2E8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AC1BB-B4D2-F34F-BCD0-8409E70BB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20C08-1AD6-284A-AED4-8C7FDE3A8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C81F3-5D6A-9845-AF49-AFA59C25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8B155-B7CF-E04F-896F-6F54730D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676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8000">
              <a:srgbClr val="606D90">
                <a:alpha val="50000"/>
              </a:srgbClr>
            </a:gs>
            <a:gs pos="79000">
              <a:srgbClr val="3D455B"/>
            </a:gs>
            <a:gs pos="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36822-C291-9344-92F7-FEE7CEA0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05628-7216-0047-B336-6143E3D45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61B7D-9A5F-A94F-8DF9-DEFC0DC96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484F0-0711-E546-BB63-250A79232D3A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EA870-D8CA-CE4C-8B37-D91E7F1CE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9F5B3-2567-FA4A-9BC0-B4667348C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1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0.mp4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0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1.mp4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1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2.mp4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2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3.mp4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3.mp4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4.mp4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14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hyperlink" Target="https://www.ocr.org.uk/qualifications/as-and-a-level/physics-a-h156-h556-from-2015/#specification-tab-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9.mp4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9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0"/>
            <a:ext cx="9144000" cy="2387600"/>
          </a:xfrm>
        </p:spPr>
        <p:txBody>
          <a:bodyPr>
            <a:normAutofit/>
          </a:bodyPr>
          <a:lstStyle/>
          <a:p>
            <a:r>
              <a:rPr lang="en-US" sz="166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477" y="2387600"/>
            <a:ext cx="11554066" cy="4219677"/>
          </a:xfrm>
        </p:spPr>
        <p:txBody>
          <a:bodyPr>
            <a:normAutofit fontScale="92500" lnSpcReduction="20000"/>
          </a:bodyPr>
          <a:lstStyle/>
          <a:p>
            <a:r>
              <a:rPr lang="en-US" sz="7800" dirty="0">
                <a:solidFill>
                  <a:srgbClr val="FCDE79"/>
                </a:solidFill>
                <a:latin typeface="Lucida Handwriting" panose="03010101010101010101" pitchFamily="66" charset="77"/>
              </a:rPr>
              <a:t>to</a:t>
            </a:r>
            <a:endParaRPr lang="en-US" sz="138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  <a:p>
            <a:r>
              <a:rPr lang="en-US" sz="13800" dirty="0">
                <a:solidFill>
                  <a:srgbClr val="FCDE79"/>
                </a:solidFill>
                <a:latin typeface="Lucida Handwriting" panose="03010101010101010101" pitchFamily="66" charset="77"/>
              </a:rPr>
              <a:t>A-Level</a:t>
            </a:r>
          </a:p>
          <a:p>
            <a:r>
              <a:rPr lang="en-US" sz="13800" dirty="0">
                <a:solidFill>
                  <a:srgbClr val="FCDE79"/>
                </a:solidFill>
                <a:latin typeface="Lucida Handwriting" panose="03010101010101010101" pitchFamily="66" charset="77"/>
              </a:rPr>
              <a:t>Physics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91789"/>
      </p:ext>
    </p:extLst>
  </p:cSld>
  <p:clrMapOvr>
    <a:masterClrMapping/>
  </p:clrMapOvr>
  <p:transition spd="slow" advTm="256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52" x="741363" y="4991100"/>
          <p14:tracePt t="2117" x="750888" y="4991100"/>
          <p14:tracePt t="2125" x="768350" y="4991100"/>
          <p14:tracePt t="2133" x="785813" y="4991100"/>
          <p14:tracePt t="2148" x="847725" y="4991100"/>
          <p14:tracePt t="2164" x="1258888" y="5045075"/>
          <p14:tracePt t="2181" x="1527175" y="5062538"/>
          <p14:tracePt t="2198" x="1776413" y="5089525"/>
          <p14:tracePt t="2214" x="2108200" y="5133975"/>
          <p14:tracePt t="2231" x="2411413" y="5197475"/>
          <p14:tracePt t="2247" x="2652713" y="5232400"/>
          <p14:tracePt t="2264" x="2857500" y="5276850"/>
          <p14:tracePt t="2281" x="2982913" y="5303838"/>
          <p14:tracePt t="2297" x="3036888" y="5313363"/>
          <p14:tracePt t="2314" x="3036888" y="5322888"/>
          <p14:tracePt t="2331" x="3044825" y="5330825"/>
          <p14:tracePt t="2347" x="3054350" y="5348288"/>
          <p14:tracePt t="2364" x="3062288" y="5394325"/>
          <p14:tracePt t="2381" x="3152775" y="5491163"/>
          <p14:tracePt t="2397" x="3214688" y="5562600"/>
          <p14:tracePt t="2414" x="3286125" y="5616575"/>
          <p14:tracePt t="2431" x="3384550" y="5697538"/>
          <p14:tracePt t="2447" x="3482975" y="5759450"/>
          <p14:tracePt t="2464" x="3536950" y="5795963"/>
          <p14:tracePt t="2481" x="3589338" y="5822950"/>
          <p14:tracePt t="2497" x="3608388" y="5840413"/>
          <p14:tracePt t="23696" x="3616325" y="5840413"/>
          <p14:tracePt t="23716" x="3633788" y="5840413"/>
          <p14:tracePt t="23724" x="3643313" y="5830888"/>
          <p14:tracePt t="23732" x="3660775" y="5830888"/>
          <p14:tracePt t="23743" x="3670300" y="5813425"/>
          <p14:tracePt t="23760" x="3679825" y="5813425"/>
          <p14:tracePt t="23852" x="3679825" y="5803900"/>
          <p14:tracePt t="23868" x="3679825" y="5795963"/>
          <p14:tracePt t="24476" x="3687763" y="5795963"/>
          <p14:tracePt t="24509" x="3697288" y="5795963"/>
          <p14:tracePt t="24532" x="3697288" y="5803900"/>
          <p14:tracePt t="24556" x="3705225" y="5803900"/>
          <p14:tracePt t="24580" x="3714750" y="5803900"/>
          <p14:tracePt t="24588" x="3714750" y="5813425"/>
          <p14:tracePt t="24661" x="3724275" y="5813425"/>
          <p14:tracePt t="24709" x="3724275" y="58229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31" y="671828"/>
            <a:ext cx="11840569" cy="1375805"/>
          </a:xfrm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have you enjoyed and what are you looking forward to?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31" y="4489900"/>
            <a:ext cx="2185087" cy="22248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Q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78984" y="1199243"/>
            <a:ext cx="9013371" cy="54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81557"/>
      </p:ext>
    </p:extLst>
  </p:cSld>
  <p:clrMapOvr>
    <a:masterClrMapping/>
  </p:clrMapOvr>
  <p:transition spd="slow" advTm="35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7" x="6902450" y="4598988"/>
          <p14:tracePt t="1115" x="6894513" y="4581525"/>
          <p14:tracePt t="1123" x="6875463" y="4562475"/>
          <p14:tracePt t="1132" x="6848475" y="4518025"/>
          <p14:tracePt t="1148" x="6751638" y="4384675"/>
          <p14:tracePt t="1165" x="6643688" y="4241800"/>
          <p14:tracePt t="1182" x="6500813" y="4089400"/>
          <p14:tracePt t="1198" x="6269038" y="3830638"/>
          <p14:tracePt t="1215" x="5911850" y="3465513"/>
          <p14:tracePt t="1232" x="5653088" y="3232150"/>
          <p14:tracePt t="1248" x="5394325" y="3036888"/>
          <p14:tracePt t="1265" x="5160963" y="2857500"/>
          <p14:tracePt t="1282" x="4911725" y="2679700"/>
          <p14:tracePt t="1298" x="4687888" y="2500313"/>
          <p14:tracePt t="1315" x="4456113" y="2330450"/>
          <p14:tracePt t="1332" x="4205288" y="2143125"/>
          <p14:tracePt t="1348" x="4010025" y="1990725"/>
          <p14:tracePt t="1365" x="3768725" y="1812925"/>
          <p14:tracePt t="1381" x="3571875" y="1687513"/>
          <p14:tracePt t="1398" x="3402013" y="1581150"/>
          <p14:tracePt t="1415" x="3133725" y="1428750"/>
          <p14:tracePt t="1431" x="2946400" y="1330325"/>
          <p14:tracePt t="1448" x="2732088" y="1223963"/>
          <p14:tracePt t="1465" x="2544763" y="1116013"/>
          <p14:tracePt t="1482" x="2303463" y="973138"/>
          <p14:tracePt t="1498" x="2089150" y="847725"/>
          <p14:tracePt t="1515" x="1901825" y="758825"/>
          <p14:tracePt t="1531" x="1714500" y="669925"/>
          <p14:tracePt t="1548" x="1509713" y="581025"/>
          <p14:tracePt t="1565" x="1330325" y="527050"/>
          <p14:tracePt t="1581" x="1152525" y="482600"/>
          <p14:tracePt t="1598" x="1000125" y="438150"/>
          <p14:tracePt t="1615" x="857250" y="401638"/>
          <p14:tracePt t="3164" x="1384300" y="71438"/>
          <p14:tracePt t="3255" x="1393825" y="71438"/>
          <p14:tracePt t="3535" x="1384300" y="714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57086"/>
            <a:ext cx="11840569" cy="1375805"/>
          </a:xfrm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does a typical lesson involve?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31" y="4489900"/>
            <a:ext cx="2185087" cy="22248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Q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44799" y="1118719"/>
            <a:ext cx="8995769" cy="552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66792"/>
      </p:ext>
    </p:extLst>
  </p:cSld>
  <p:clrMapOvr>
    <a:masterClrMapping/>
  </p:clrMapOvr>
  <p:transition spd="slow" advTm="35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7" x="6902450" y="4598988"/>
          <p14:tracePt t="1115" x="6894513" y="4581525"/>
          <p14:tracePt t="1123" x="6875463" y="4562475"/>
          <p14:tracePt t="1132" x="6848475" y="4518025"/>
          <p14:tracePt t="1148" x="6751638" y="4384675"/>
          <p14:tracePt t="1165" x="6643688" y="4241800"/>
          <p14:tracePt t="1182" x="6500813" y="4089400"/>
          <p14:tracePt t="1198" x="6269038" y="3830638"/>
          <p14:tracePt t="1215" x="5911850" y="3465513"/>
          <p14:tracePt t="1232" x="5653088" y="3232150"/>
          <p14:tracePt t="1248" x="5394325" y="3036888"/>
          <p14:tracePt t="1265" x="5160963" y="2857500"/>
          <p14:tracePt t="1282" x="4911725" y="2679700"/>
          <p14:tracePt t="1298" x="4687888" y="2500313"/>
          <p14:tracePt t="1315" x="4456113" y="2330450"/>
          <p14:tracePt t="1332" x="4205288" y="2143125"/>
          <p14:tracePt t="1348" x="4010025" y="1990725"/>
          <p14:tracePt t="1365" x="3768725" y="1812925"/>
          <p14:tracePt t="1381" x="3571875" y="1687513"/>
          <p14:tracePt t="1398" x="3402013" y="1581150"/>
          <p14:tracePt t="1415" x="3133725" y="1428750"/>
          <p14:tracePt t="1431" x="2946400" y="1330325"/>
          <p14:tracePt t="1448" x="2732088" y="1223963"/>
          <p14:tracePt t="1465" x="2544763" y="1116013"/>
          <p14:tracePt t="1482" x="2303463" y="973138"/>
          <p14:tracePt t="1498" x="2089150" y="847725"/>
          <p14:tracePt t="1515" x="1901825" y="758825"/>
          <p14:tracePt t="1531" x="1714500" y="669925"/>
          <p14:tracePt t="1548" x="1509713" y="581025"/>
          <p14:tracePt t="1565" x="1330325" y="527050"/>
          <p14:tracePt t="1581" x="1152525" y="482600"/>
          <p14:tracePt t="1598" x="1000125" y="438150"/>
          <p14:tracePt t="1615" x="857250" y="401638"/>
          <p14:tracePt t="3164" x="1384300" y="71438"/>
          <p14:tracePt t="3255" x="1393825" y="71438"/>
          <p14:tracePt t="3535" x="1384300" y="714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57086"/>
            <a:ext cx="11840569" cy="1375805"/>
          </a:xfrm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Has anything surprised you about the course?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31" y="4489900"/>
            <a:ext cx="2185087" cy="22248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Q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2856" y="1242786"/>
            <a:ext cx="9289143" cy="53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84789"/>
      </p:ext>
    </p:extLst>
  </p:cSld>
  <p:clrMapOvr>
    <a:masterClrMapping/>
  </p:clrMapOvr>
  <p:transition spd="slow" advTm="35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7" x="6902450" y="4598988"/>
          <p14:tracePt t="1115" x="6894513" y="4581525"/>
          <p14:tracePt t="1123" x="6875463" y="4562475"/>
          <p14:tracePt t="1132" x="6848475" y="4518025"/>
          <p14:tracePt t="1148" x="6751638" y="4384675"/>
          <p14:tracePt t="1165" x="6643688" y="4241800"/>
          <p14:tracePt t="1182" x="6500813" y="4089400"/>
          <p14:tracePt t="1198" x="6269038" y="3830638"/>
          <p14:tracePt t="1215" x="5911850" y="3465513"/>
          <p14:tracePt t="1232" x="5653088" y="3232150"/>
          <p14:tracePt t="1248" x="5394325" y="3036888"/>
          <p14:tracePt t="1265" x="5160963" y="2857500"/>
          <p14:tracePt t="1282" x="4911725" y="2679700"/>
          <p14:tracePt t="1298" x="4687888" y="2500313"/>
          <p14:tracePt t="1315" x="4456113" y="2330450"/>
          <p14:tracePt t="1332" x="4205288" y="2143125"/>
          <p14:tracePt t="1348" x="4010025" y="1990725"/>
          <p14:tracePt t="1365" x="3768725" y="1812925"/>
          <p14:tracePt t="1381" x="3571875" y="1687513"/>
          <p14:tracePt t="1398" x="3402013" y="1581150"/>
          <p14:tracePt t="1415" x="3133725" y="1428750"/>
          <p14:tracePt t="1431" x="2946400" y="1330325"/>
          <p14:tracePt t="1448" x="2732088" y="1223963"/>
          <p14:tracePt t="1465" x="2544763" y="1116013"/>
          <p14:tracePt t="1482" x="2303463" y="973138"/>
          <p14:tracePt t="1498" x="2089150" y="847725"/>
          <p14:tracePt t="1515" x="1901825" y="758825"/>
          <p14:tracePt t="1531" x="1714500" y="669925"/>
          <p14:tracePt t="1548" x="1509713" y="581025"/>
          <p14:tracePt t="1565" x="1330325" y="527050"/>
          <p14:tracePt t="1581" x="1152525" y="482600"/>
          <p14:tracePt t="1598" x="1000125" y="438150"/>
          <p14:tracePt t="1615" x="857250" y="401638"/>
          <p14:tracePt t="3164" x="1384300" y="71438"/>
          <p14:tracePt t="3255" x="1393825" y="71438"/>
          <p14:tracePt t="3535" x="1384300" y="714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57086"/>
            <a:ext cx="11840569" cy="1375805"/>
          </a:xfrm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does homework normally involve?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31" y="4489900"/>
            <a:ext cx="2185087" cy="22248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Q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57942" y="1118719"/>
            <a:ext cx="9418158" cy="541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"/>
      </p:ext>
    </p:extLst>
  </p:cSld>
  <p:clrMapOvr>
    <a:masterClrMapping/>
  </p:clrMapOvr>
  <p:transition spd="slow" advTm="35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7" x="6902450" y="4598988"/>
          <p14:tracePt t="1115" x="6894513" y="4581525"/>
          <p14:tracePt t="1123" x="6875463" y="4562475"/>
          <p14:tracePt t="1132" x="6848475" y="4518025"/>
          <p14:tracePt t="1148" x="6751638" y="4384675"/>
          <p14:tracePt t="1165" x="6643688" y="4241800"/>
          <p14:tracePt t="1182" x="6500813" y="4089400"/>
          <p14:tracePt t="1198" x="6269038" y="3830638"/>
          <p14:tracePt t="1215" x="5911850" y="3465513"/>
          <p14:tracePt t="1232" x="5653088" y="3232150"/>
          <p14:tracePt t="1248" x="5394325" y="3036888"/>
          <p14:tracePt t="1265" x="5160963" y="2857500"/>
          <p14:tracePt t="1282" x="4911725" y="2679700"/>
          <p14:tracePt t="1298" x="4687888" y="2500313"/>
          <p14:tracePt t="1315" x="4456113" y="2330450"/>
          <p14:tracePt t="1332" x="4205288" y="2143125"/>
          <p14:tracePt t="1348" x="4010025" y="1990725"/>
          <p14:tracePt t="1365" x="3768725" y="1812925"/>
          <p14:tracePt t="1381" x="3571875" y="1687513"/>
          <p14:tracePt t="1398" x="3402013" y="1581150"/>
          <p14:tracePt t="1415" x="3133725" y="1428750"/>
          <p14:tracePt t="1431" x="2946400" y="1330325"/>
          <p14:tracePt t="1448" x="2732088" y="1223963"/>
          <p14:tracePt t="1465" x="2544763" y="1116013"/>
          <p14:tracePt t="1482" x="2303463" y="973138"/>
          <p14:tracePt t="1498" x="2089150" y="847725"/>
          <p14:tracePt t="1515" x="1901825" y="758825"/>
          <p14:tracePt t="1531" x="1714500" y="669925"/>
          <p14:tracePt t="1548" x="1509713" y="581025"/>
          <p14:tracePt t="1565" x="1330325" y="527050"/>
          <p14:tracePt t="1581" x="1152525" y="482600"/>
          <p14:tracePt t="1598" x="1000125" y="438150"/>
          <p14:tracePt t="1615" x="857250" y="401638"/>
          <p14:tracePt t="3164" x="1384300" y="71438"/>
          <p14:tracePt t="3255" x="1393825" y="71438"/>
          <p14:tracePt t="3535" x="1384300" y="714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31" y="613771"/>
            <a:ext cx="11840569" cy="1375805"/>
          </a:xfrm>
        </p:spPr>
        <p:txBody>
          <a:bodyPr>
            <a:noAutofit/>
          </a:bodyPr>
          <a:lstStyle/>
          <a:p>
            <a:pPr algn="l"/>
            <a:r>
              <a:rPr lang="en-US" sz="66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advice to you have for someone starting the course?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31" y="4489900"/>
            <a:ext cx="2185087" cy="22248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Q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515" y="1228271"/>
            <a:ext cx="9624585" cy="541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71712"/>
      </p:ext>
    </p:extLst>
  </p:cSld>
  <p:clrMapOvr>
    <a:masterClrMapping/>
  </p:clrMapOvr>
  <p:transition spd="slow" advTm="35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7" x="6902450" y="4598988"/>
          <p14:tracePt t="1115" x="6894513" y="4581525"/>
          <p14:tracePt t="1123" x="6875463" y="4562475"/>
          <p14:tracePt t="1132" x="6848475" y="4518025"/>
          <p14:tracePt t="1148" x="6751638" y="4384675"/>
          <p14:tracePt t="1165" x="6643688" y="4241800"/>
          <p14:tracePt t="1182" x="6500813" y="4089400"/>
          <p14:tracePt t="1198" x="6269038" y="3830638"/>
          <p14:tracePt t="1215" x="5911850" y="3465513"/>
          <p14:tracePt t="1232" x="5653088" y="3232150"/>
          <p14:tracePt t="1248" x="5394325" y="3036888"/>
          <p14:tracePt t="1265" x="5160963" y="2857500"/>
          <p14:tracePt t="1282" x="4911725" y="2679700"/>
          <p14:tracePt t="1298" x="4687888" y="2500313"/>
          <p14:tracePt t="1315" x="4456113" y="2330450"/>
          <p14:tracePt t="1332" x="4205288" y="2143125"/>
          <p14:tracePt t="1348" x="4010025" y="1990725"/>
          <p14:tracePt t="1365" x="3768725" y="1812925"/>
          <p14:tracePt t="1381" x="3571875" y="1687513"/>
          <p14:tracePt t="1398" x="3402013" y="1581150"/>
          <p14:tracePt t="1415" x="3133725" y="1428750"/>
          <p14:tracePt t="1431" x="2946400" y="1330325"/>
          <p14:tracePt t="1448" x="2732088" y="1223963"/>
          <p14:tracePt t="1465" x="2544763" y="1116013"/>
          <p14:tracePt t="1482" x="2303463" y="973138"/>
          <p14:tracePt t="1498" x="2089150" y="847725"/>
          <p14:tracePt t="1515" x="1901825" y="758825"/>
          <p14:tracePt t="1531" x="1714500" y="669925"/>
          <p14:tracePt t="1548" x="1509713" y="581025"/>
          <p14:tracePt t="1565" x="1330325" y="527050"/>
          <p14:tracePt t="1581" x="1152525" y="482600"/>
          <p14:tracePt t="1598" x="1000125" y="438150"/>
          <p14:tracePt t="1615" x="857250" y="401638"/>
          <p14:tracePt t="3164" x="1384300" y="71438"/>
          <p14:tracePt t="3255" x="1393825" y="71438"/>
          <p14:tracePt t="3535" x="1384300" y="714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188" y="245076"/>
            <a:ext cx="8443783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Any 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134" y="2550298"/>
            <a:ext cx="11615351" cy="3722129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If you have any further questions or need any additional guidance with the transition work please contact 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</a:t>
            </a:r>
            <a:r>
              <a:rPr lang="en-US" sz="3600">
                <a:solidFill>
                  <a:srgbClr val="FCDE79"/>
                </a:solidFill>
                <a:latin typeface="Lucida Handwriting" panose="03010101010101010101" pitchFamily="66" charset="77"/>
              </a:rPr>
              <a:t>	Mr</a:t>
            </a:r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. Payne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	</a:t>
            </a:r>
            <a:r>
              <a:rPr lang="en-US" sz="3600" dirty="0">
                <a:solidFill>
                  <a:srgbClr val="FCDE79"/>
                </a:solidFill>
              </a:rPr>
              <a:t>paynet</a:t>
            </a:r>
            <a:r>
              <a:rPr lang="en-US" sz="3600" dirty="0">
                <a:solidFill>
                  <a:srgbClr val="FCDE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@wallingfordschool.com</a:t>
            </a:r>
            <a:endParaRPr lang="en-US" sz="36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44803"/>
      </p:ext>
    </p:extLst>
  </p:cSld>
  <p:clrMapOvr>
    <a:masterClrMapping/>
  </p:clrMapOvr>
  <p:transition spd="slow" advTm="273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52" x="704850" y="5081588"/>
          <p14:tracePt t="3124" x="741363" y="5081588"/>
          <p14:tracePt t="3133" x="795338" y="5062538"/>
          <p14:tracePt t="3140" x="822325" y="5054600"/>
          <p14:tracePt t="3148" x="866775" y="5045075"/>
          <p14:tracePt t="3163" x="955675" y="5045075"/>
          <p14:tracePt t="3180" x="1179513" y="5037138"/>
          <p14:tracePt t="3197" x="1268413" y="5018088"/>
          <p14:tracePt t="3213" x="1411288" y="4991100"/>
          <p14:tracePt t="3230" x="1544638" y="4973638"/>
          <p14:tracePt t="3246" x="1679575" y="4956175"/>
          <p14:tracePt t="3263" x="1758950" y="4929188"/>
          <p14:tracePt t="3280" x="1857375" y="4894263"/>
          <p14:tracePt t="3296" x="1893888" y="4884738"/>
          <p14:tracePt t="3313" x="1919288" y="4857750"/>
          <p14:tracePt t="3330" x="1928813" y="4848225"/>
          <p14:tracePt t="3363" x="1938338" y="4848225"/>
          <p14:tracePt t="3379" x="1938338" y="4840288"/>
          <p14:tracePt t="3708" x="1955800" y="4840288"/>
          <p14:tracePt t="3720" x="1973263" y="4813300"/>
          <p14:tracePt t="3728" x="2009775" y="4786313"/>
          <p14:tracePt t="3736" x="2054225" y="4741863"/>
          <p14:tracePt t="3746" x="2081213" y="4705350"/>
          <p14:tracePt t="3763" x="2143125" y="4660900"/>
          <p14:tracePt t="3779" x="2197100" y="4633913"/>
          <p14:tracePt t="3796" x="2251075" y="4608513"/>
          <p14:tracePt t="3812" x="2276475" y="4608513"/>
          <p14:tracePt t="3829" x="2286000" y="4598988"/>
          <p14:tracePt t="6400" x="2303463" y="4608513"/>
          <p14:tracePt t="6408" x="2339975" y="4625975"/>
          <p14:tracePt t="6416" x="2357438" y="4625975"/>
          <p14:tracePt t="6426" x="2366963" y="4625975"/>
          <p14:tracePt t="6448" x="2374900" y="4625975"/>
          <p14:tracePt t="6464" x="2384425" y="4625975"/>
          <p14:tracePt t="6480" x="2393950" y="4625975"/>
          <p14:tracePt t="6493" x="2401888" y="4625975"/>
          <p14:tracePt t="6510" x="2411413" y="4616450"/>
          <p14:tracePt t="6526" x="2428875" y="4589463"/>
          <p14:tracePt t="6543" x="2455863" y="4554538"/>
          <p14:tracePt t="6560" x="2500313" y="4510088"/>
          <p14:tracePt t="6577" x="2527300" y="4491038"/>
          <p14:tracePt t="6593" x="2571750" y="4473575"/>
          <p14:tracePt t="6610" x="2670175" y="4438650"/>
          <p14:tracePt t="6626" x="2724150" y="4438650"/>
          <p14:tracePt t="6643" x="2795588" y="4446588"/>
          <p14:tracePt t="6660" x="2955925" y="4419600"/>
          <p14:tracePt t="6676" x="3098800" y="4402138"/>
          <p14:tracePt t="6693" x="3224213" y="4384675"/>
          <p14:tracePt t="6710" x="3313113" y="4357688"/>
          <p14:tracePt t="6726" x="3384550" y="4340225"/>
          <p14:tracePt t="6743" x="3465513" y="4322763"/>
          <p14:tracePt t="6760" x="3517900" y="4303713"/>
          <p14:tracePt t="6776" x="3581400" y="4295775"/>
          <p14:tracePt t="6793" x="3616325" y="4295775"/>
          <p14:tracePt t="6809" x="3633788" y="4295775"/>
          <p14:tracePt t="6826" x="3652838" y="4295775"/>
          <p14:tracePt t="6843" x="3660775" y="4295775"/>
          <p14:tracePt t="6859" x="3697288" y="4286250"/>
          <p14:tracePt t="6876" x="3741738" y="4268788"/>
          <p14:tracePt t="6893" x="3813175" y="4259263"/>
          <p14:tracePt t="6909" x="3902075" y="4241800"/>
          <p14:tracePt t="6926" x="4000500" y="4241800"/>
          <p14:tracePt t="6943" x="4108450" y="4232275"/>
          <p14:tracePt t="6959" x="4241800" y="4224338"/>
          <p14:tracePt t="6976" x="4330700" y="4251325"/>
          <p14:tracePt t="6993" x="4330700" y="4286250"/>
          <p14:tracePt t="7296" x="4340225" y="4286250"/>
          <p14:tracePt t="7313" x="4357688" y="4286250"/>
          <p14:tracePt t="7320" x="4375150" y="4286250"/>
          <p14:tracePt t="7330" x="4384675" y="4286250"/>
          <p14:tracePt t="7342" x="4402138" y="4276725"/>
          <p14:tracePt t="7359" x="4411663" y="4268788"/>
          <p14:tracePt t="7376" x="4438650" y="4259263"/>
          <p14:tracePt t="7392" x="4465638" y="4251325"/>
          <p14:tracePt t="7409" x="4473575" y="4241800"/>
          <p14:tracePt t="7426" x="4473575" y="4232275"/>
          <p14:tracePt t="7459" x="4483100" y="4232275"/>
          <p14:tracePt t="7480" x="4483100" y="4224338"/>
          <p14:tracePt t="7492" x="4491038" y="4224338"/>
          <p14:tracePt t="7509" x="4500563" y="4224338"/>
          <p14:tracePt t="7525" x="4510088" y="4224338"/>
          <p14:tracePt t="7542" x="4527550" y="4214813"/>
          <p14:tracePt t="7559" x="4537075" y="4214813"/>
          <p14:tracePt t="7575" x="4545013" y="4214813"/>
          <p14:tracePt t="7592" x="4562475" y="4214813"/>
          <p14:tracePt t="7625" x="4572000" y="4214813"/>
          <p14:tracePt t="7648" x="4581525" y="4214813"/>
          <p14:tracePt t="7696" x="4589463" y="4224338"/>
          <p14:tracePt t="7728" x="4598988" y="4224338"/>
          <p14:tracePt t="13812" x="4589463" y="4224338"/>
          <p14:tracePt t="13836" x="4581525" y="4224338"/>
          <p14:tracePt t="14152" x="4589463" y="4224338"/>
          <p14:tracePt t="14184" x="4598988" y="4224338"/>
          <p14:tracePt t="14200" x="4608513" y="4224338"/>
          <p14:tracePt t="14216" x="4616450" y="4224338"/>
          <p14:tracePt t="14224" x="4625975" y="4232275"/>
          <p14:tracePt t="14235" x="4633913" y="4232275"/>
          <p14:tracePt t="14252" x="4652963" y="4241800"/>
          <p14:tracePt t="14269" x="4660900" y="4241800"/>
          <p14:tracePt t="14285" x="4670425" y="4241800"/>
          <p14:tracePt t="14305" x="4679950" y="4241800"/>
          <p14:tracePt t="15312" x="4679950" y="4259263"/>
          <p14:tracePt t="15328" x="4679950" y="4268788"/>
          <p14:tracePt t="15344" x="4679950" y="4276725"/>
          <p14:tracePt t="15800" x="4679950" y="4286250"/>
          <p14:tracePt t="16128" x="4687888" y="4286250"/>
          <p14:tracePt t="16248" x="4697413" y="4286250"/>
          <p14:tracePt t="16352" x="4697413" y="4295775"/>
          <p14:tracePt t="16392" x="4705350" y="4295775"/>
          <p14:tracePt t="16440" x="4714875" y="4295775"/>
          <p14:tracePt t="16456" x="4724400" y="4295775"/>
          <p14:tracePt t="16472" x="4724400" y="4286250"/>
          <p14:tracePt t="16496" x="4732338" y="4286250"/>
          <p14:tracePt t="16732" x="4732338" y="4276725"/>
          <p14:tracePt t="17112" x="4724400" y="4276725"/>
          <p14:tracePt t="17136" x="4714875" y="4276725"/>
          <p14:tracePt t="17160" x="4705350" y="4276725"/>
          <p14:tracePt t="17176" x="4697413" y="4276725"/>
          <p14:tracePt t="17224" x="4687888" y="4276725"/>
          <p14:tracePt t="17272" x="4679950" y="4276725"/>
          <p14:tracePt t="17320" x="4670425" y="4276725"/>
          <p14:tracePt t="17464" x="4670425" y="4268788"/>
          <p14:tracePt t="17480" x="4679950" y="4268788"/>
          <p14:tracePt t="17488" x="4679950" y="4259263"/>
          <p14:tracePt t="17499" x="4687888" y="4251325"/>
          <p14:tracePt t="17516" x="4687888" y="4241800"/>
          <p14:tracePt t="17532" x="4705350" y="4224338"/>
          <p14:tracePt t="17549" x="4714875" y="4224338"/>
          <p14:tracePt t="17566" x="4714875" y="4214813"/>
          <p14:tracePt t="17664" x="4732338" y="4214813"/>
          <p14:tracePt t="17672" x="4732338" y="4205288"/>
          <p14:tracePt t="17682" x="4741863" y="4205288"/>
          <p14:tracePt t="17699" x="4751388" y="4187825"/>
          <p14:tracePt t="17732" x="4759325" y="4179888"/>
          <p14:tracePt t="17766" x="4768850" y="4170363"/>
          <p14:tracePt t="17800" x="4776788" y="4160838"/>
          <p14:tracePt t="17815" x="4822825" y="4143375"/>
          <p14:tracePt t="17832" x="4911725" y="4133850"/>
          <p14:tracePt t="17849" x="4991100" y="4133850"/>
          <p14:tracePt t="17865" x="5054600" y="4133850"/>
          <p14:tracePt t="17882" x="5062538" y="4133850"/>
          <p14:tracePt t="17912" x="5072063" y="4133850"/>
          <p14:tracePt t="17928" x="5081588" y="4133850"/>
          <p14:tracePt t="17952" x="5089525" y="4133850"/>
          <p14:tracePt t="17969" x="5099050" y="4133850"/>
          <p14:tracePt t="17976" x="5099050" y="4143375"/>
          <p14:tracePt t="17992" x="5108575" y="4143375"/>
          <p14:tracePt t="18008" x="5116513" y="4143375"/>
          <p14:tracePt t="18024" x="5116513" y="4152900"/>
          <p14:tracePt t="18064" x="5116513" y="4160838"/>
          <p14:tracePt t="18080" x="5126038" y="4160838"/>
          <p14:tracePt t="18112" x="5133975" y="4160838"/>
          <p14:tracePt t="18120" x="5133975" y="4170363"/>
          <p14:tracePt t="18128" x="5143500" y="4170363"/>
          <p14:tracePt t="18136" x="5153025" y="4170363"/>
          <p14:tracePt t="18148" x="5160963" y="4170363"/>
          <p14:tracePt t="18165" x="5187950" y="4179888"/>
          <p14:tracePt t="18182" x="5214938" y="4187825"/>
          <p14:tracePt t="18198" x="5224463" y="4187825"/>
          <p14:tracePt t="18232" x="5232400" y="4187825"/>
          <p14:tracePt t="18248" x="5241925" y="4187825"/>
          <p14:tracePt t="18265" x="5251450" y="4187825"/>
          <p14:tracePt t="18282" x="5259388" y="4187825"/>
          <p14:tracePt t="18298" x="5276850" y="4187825"/>
          <p14:tracePt t="18315" x="5286375" y="4187825"/>
          <p14:tracePt t="18332" x="5303838" y="4187825"/>
          <p14:tracePt t="18348" x="5313363" y="4187825"/>
          <p14:tracePt t="18365" x="5322888" y="4179888"/>
          <p14:tracePt t="18382" x="5330825" y="4170363"/>
          <p14:tracePt t="18399" x="5348288" y="4170363"/>
          <p14:tracePt t="18415" x="5357813" y="4160838"/>
          <p14:tracePt t="18431" x="5384800" y="4160838"/>
          <p14:tracePt t="18448" x="5394325" y="4152900"/>
          <p14:tracePt t="18465" x="5402263" y="4152900"/>
          <p14:tracePt t="18824" x="5394325" y="4152900"/>
          <p14:tracePt t="18848" x="5384800" y="4152900"/>
          <p14:tracePt t="18952" x="5375275" y="4152900"/>
          <p14:tracePt t="19324" x="5384800" y="4160838"/>
          <p14:tracePt t="19332" x="5394325" y="4160838"/>
          <p14:tracePt t="19340" x="5394325" y="4179888"/>
          <p14:tracePt t="19356" x="5402263" y="4187825"/>
          <p14:tracePt t="19364" x="5402263" y="4197350"/>
          <p14:tracePt t="19380" x="5402263" y="4205288"/>
          <p14:tracePt t="19397" x="5411788" y="4224338"/>
          <p14:tracePt t="19414" x="5411788" y="4251325"/>
          <p14:tracePt t="19430" x="5419725" y="4268788"/>
          <p14:tracePt t="19447" x="5419725" y="4303713"/>
          <p14:tracePt t="19464" x="5419725" y="4357688"/>
          <p14:tracePt t="19480" x="5419725" y="4367213"/>
          <p14:tracePt t="19497" x="5429250" y="4402138"/>
          <p14:tracePt t="19514" x="5438775" y="4429125"/>
          <p14:tracePt t="19530" x="5438775" y="4438650"/>
          <p14:tracePt t="19547" x="5438775" y="4456113"/>
          <p14:tracePt t="19564" x="5446713" y="4465638"/>
          <p14:tracePt t="19580" x="5446713" y="4473575"/>
          <p14:tracePt t="19597" x="5456238" y="4473575"/>
          <p14:tracePt t="19784" x="5473700" y="4465638"/>
          <p14:tracePt t="19792" x="5473700" y="4456113"/>
          <p14:tracePt t="19800" x="5483225" y="4446588"/>
          <p14:tracePt t="19813" x="5483225" y="4438650"/>
          <p14:tracePt t="19830" x="5483225" y="4429125"/>
          <p14:tracePt t="19847" x="5491163" y="4429125"/>
          <p14:tracePt t="19863" x="5500688" y="4411663"/>
          <p14:tracePt t="19880" x="5510213" y="4394200"/>
          <p14:tracePt t="19960" x="5500688" y="4394200"/>
          <p14:tracePt t="19968" x="5483225" y="4394200"/>
          <p14:tracePt t="19977" x="5473700" y="4411663"/>
          <p14:tracePt t="19984" x="5456238" y="4438650"/>
          <p14:tracePt t="19997" x="5438775" y="4473575"/>
          <p14:tracePt t="20013" x="5394325" y="4537075"/>
          <p14:tracePt t="20030" x="5340350" y="4608513"/>
          <p14:tracePt t="20046" x="5276850" y="4670425"/>
          <p14:tracePt t="20063" x="5214938" y="4732338"/>
          <p14:tracePt t="20080" x="5116513" y="4822825"/>
          <p14:tracePt t="20096" x="5054600" y="4884738"/>
          <p14:tracePt t="20113" x="5010150" y="4911725"/>
          <p14:tracePt t="20130" x="4956175" y="4919663"/>
          <p14:tracePt t="20146" x="4929188" y="4919663"/>
          <p14:tracePt t="20163" x="4884738" y="4929188"/>
          <p14:tracePt t="20180" x="4867275" y="4929188"/>
          <p14:tracePt t="20196" x="4830763" y="4938713"/>
          <p14:tracePt t="20213" x="4776788" y="4965700"/>
          <p14:tracePt t="20230" x="4724400" y="4991100"/>
          <p14:tracePt t="20246" x="4679950" y="5018088"/>
          <p14:tracePt t="20263" x="4643438" y="5027613"/>
          <p14:tracePt t="20280" x="4589463" y="5045075"/>
          <p14:tracePt t="20296" x="4545013" y="5072063"/>
          <p14:tracePt t="20313" x="4510088" y="5081588"/>
          <p14:tracePt t="20330" x="4446588" y="5108575"/>
          <p14:tracePt t="20346" x="4394200" y="5116513"/>
          <p14:tracePt t="20363" x="4340225" y="5153025"/>
          <p14:tracePt t="20380" x="4295775" y="5160963"/>
          <p14:tracePt t="20396" x="4251325" y="5170488"/>
          <p14:tracePt t="20413" x="4214813" y="5187950"/>
          <p14:tracePt t="20429" x="4179888" y="5197475"/>
          <p14:tracePt t="20446" x="4170363" y="5197475"/>
          <p14:tracePt t="20463" x="4160838" y="5197475"/>
          <p14:tracePt t="20480" x="4160838" y="5205413"/>
          <p14:tracePt t="20496" x="4152900" y="5205413"/>
          <p14:tracePt t="20513" x="4143375" y="5214938"/>
          <p14:tracePt t="20546" x="4133850" y="5224463"/>
          <p14:tracePt t="20563" x="4125913" y="5232400"/>
          <p14:tracePt t="20579" x="4116388" y="5232400"/>
          <p14:tracePt t="20596" x="4116388" y="5241925"/>
          <p14:tracePt t="20613" x="4108450" y="5241925"/>
          <p14:tracePt t="20784" x="4108450" y="5251450"/>
          <p14:tracePt t="20800" x="4116388" y="5251450"/>
          <p14:tracePt t="20816" x="4116388" y="5259388"/>
          <p14:tracePt t="20824" x="4125913" y="5259388"/>
          <p14:tracePt t="20833" x="4125913" y="5268913"/>
          <p14:tracePt t="20846" x="4133850" y="5268913"/>
          <p14:tracePt t="20888" x="4143375" y="5268913"/>
          <p14:tracePt t="20896" x="4143375" y="5276850"/>
          <p14:tracePt t="20928" x="4152900" y="5276850"/>
          <p14:tracePt t="20952" x="4160838" y="5276850"/>
          <p14:tracePt t="20960" x="4170363" y="5276850"/>
          <p14:tracePt t="20976" x="4179888" y="5276850"/>
          <p14:tracePt t="20992" x="4179888" y="5286375"/>
          <p14:tracePt t="21000" x="4187825" y="5286375"/>
          <p14:tracePt t="21012" x="4197350" y="5286375"/>
          <p14:tracePt t="21029" x="4214813" y="5295900"/>
          <p14:tracePt t="21046" x="4224338" y="5303838"/>
          <p14:tracePt t="21062" x="4251325" y="5303838"/>
          <p14:tracePt t="21079" x="4268788" y="5313363"/>
          <p14:tracePt t="21096" x="4276725" y="5313363"/>
          <p14:tracePt t="21112" x="4313238" y="5322888"/>
          <p14:tracePt t="21129" x="4340225" y="5322888"/>
          <p14:tracePt t="21145" x="4357688" y="5322888"/>
          <p14:tracePt t="21162" x="4394200" y="5322888"/>
          <p14:tracePt t="21179" x="4419600" y="5322888"/>
          <p14:tracePt t="21196" x="4438650" y="5322888"/>
          <p14:tracePt t="21212" x="4456113" y="5322888"/>
          <p14:tracePt t="21229" x="4465638" y="5322888"/>
          <p14:tracePt t="21245" x="4483100" y="5322888"/>
          <p14:tracePt t="21262" x="4491038" y="5322888"/>
          <p14:tracePt t="21279" x="4510088" y="5322888"/>
          <p14:tracePt t="21295" x="4537075" y="5322888"/>
          <p14:tracePt t="21312" x="4572000" y="5322888"/>
          <p14:tracePt t="21329" x="4589463" y="5322888"/>
          <p14:tracePt t="21345" x="4608513" y="5322888"/>
          <p14:tracePt t="21362" x="4616450" y="5322888"/>
          <p14:tracePt t="21379" x="4625975" y="5322888"/>
          <p14:tracePt t="21395" x="4643438" y="5322888"/>
          <p14:tracePt t="21412" x="4652963" y="5322888"/>
          <p14:tracePt t="21428" x="4670425" y="5322888"/>
          <p14:tracePt t="21445" x="4679950" y="5322888"/>
          <p14:tracePt t="21462" x="4687888" y="5322888"/>
          <p14:tracePt t="21478" x="4697413" y="5322888"/>
          <p14:tracePt t="21512" x="4705350" y="5322888"/>
          <p14:tracePt t="21528" x="4724400" y="5322888"/>
          <p14:tracePt t="21562" x="4732338" y="5322888"/>
          <p14:tracePt t="21578" x="4741863" y="5322888"/>
          <p14:tracePt t="21595" x="4751388" y="5322888"/>
          <p14:tracePt t="21612" x="4759325" y="5313363"/>
          <p14:tracePt t="21628" x="4768850" y="5313363"/>
          <p14:tracePt t="21645" x="4776788" y="5303838"/>
          <p14:tracePt t="21662" x="4786313" y="5303838"/>
          <p14:tracePt t="21678" x="4795838" y="5303838"/>
          <p14:tracePt t="21695" x="4803775" y="5303838"/>
          <p14:tracePt t="21728" x="4813300" y="5303838"/>
          <p14:tracePt t="21752" x="4822825" y="5295900"/>
          <p14:tracePt t="21768" x="4830763" y="5295900"/>
          <p14:tracePt t="21848" x="4840288" y="5295900"/>
          <p14:tracePt t="21924" x="4848225" y="5295900"/>
          <p14:tracePt t="21932" x="4848225" y="5286375"/>
          <p14:tracePt t="21988" x="4857750" y="5286375"/>
          <p14:tracePt t="22012" x="4867275" y="5286375"/>
          <p14:tracePt t="22020" x="4867275" y="5276850"/>
          <p14:tracePt t="22044" x="4875213" y="5276850"/>
          <p14:tracePt t="22076" x="4884738" y="5276850"/>
          <p14:tracePt t="22168" x="4894263" y="5276850"/>
          <p14:tracePt t="22184" x="4902200" y="5276850"/>
          <p14:tracePt t="22248" x="4911725" y="5276850"/>
          <p14:tracePt t="22272" x="4919663" y="5276850"/>
          <p14:tracePt t="22288" x="4929188" y="5276850"/>
          <p14:tracePt t="22296" x="4938713" y="5276850"/>
          <p14:tracePt t="22313" x="4946650" y="5276850"/>
          <p14:tracePt t="22328" x="4956175" y="5276850"/>
          <p14:tracePt t="22344" x="4965700" y="5276850"/>
          <p14:tracePt t="22352" x="4973638" y="5276850"/>
          <p14:tracePt t="22376" x="4983163" y="5276850"/>
          <p14:tracePt t="22400" x="4991100" y="5276850"/>
          <p14:tracePt t="22408" x="5000625" y="5276850"/>
          <p14:tracePt t="22416" x="5010150" y="5276850"/>
          <p14:tracePt t="22428" x="5018088" y="5276850"/>
          <p14:tracePt t="22444" x="5037138" y="5276850"/>
          <p14:tracePt t="22461" x="5045075" y="5276850"/>
          <p14:tracePt t="22478" x="5062538" y="5276850"/>
          <p14:tracePt t="22494" x="5089525" y="5276850"/>
          <p14:tracePt t="22511" x="5108575" y="5276850"/>
          <p14:tracePt t="22528" x="5116513" y="5276850"/>
          <p14:tracePt t="22544" x="5126038" y="5276850"/>
          <p14:tracePt t="22561" x="5133975" y="5276850"/>
          <p14:tracePt t="22578" x="5143500" y="5276850"/>
          <p14:tracePt t="22616" x="5153025" y="5276850"/>
          <p14:tracePt t="22648" x="5160963" y="5276850"/>
          <p14:tracePt t="22664" x="5170488" y="5276850"/>
          <p14:tracePt t="22688" x="5180013" y="5286375"/>
          <p14:tracePt t="22697" x="5187950" y="5286375"/>
          <p14:tracePt t="22713" x="5197475" y="5286375"/>
          <p14:tracePt t="22736" x="5205413" y="5295900"/>
          <p14:tracePt t="22744" x="5214938" y="5295900"/>
          <p14:tracePt t="22752" x="5224463" y="5295900"/>
          <p14:tracePt t="22760" x="5224463" y="5303838"/>
          <p14:tracePt t="22777" x="5241925" y="5303838"/>
          <p14:tracePt t="22794" x="5251450" y="5303838"/>
          <p14:tracePt t="22810" x="5259388" y="5303838"/>
          <p14:tracePt t="22827" x="5268913" y="5303838"/>
          <p14:tracePt t="22844" x="5276850" y="5313363"/>
          <p14:tracePt t="22860" x="5313363" y="5322888"/>
          <p14:tracePt t="22877" x="5348288" y="5340350"/>
          <p14:tracePt t="22894" x="5375275" y="5340350"/>
          <p14:tracePt t="22910" x="5402263" y="5340350"/>
          <p14:tracePt t="22927" x="5411788" y="5340350"/>
          <p14:tracePt t="22944" x="5419725" y="5340350"/>
          <p14:tracePt t="22977" x="5429250" y="5340350"/>
          <p14:tracePt t="23000" x="5438775" y="5340350"/>
          <p14:tracePt t="23010" x="5446713" y="5340350"/>
          <p14:tracePt t="23027" x="5500688" y="5286375"/>
          <p14:tracePt t="23044" x="5545138" y="5268913"/>
          <p14:tracePt t="23060" x="5581650" y="5259388"/>
          <p14:tracePt t="23077" x="5599113" y="5259388"/>
          <p14:tracePt t="23094" x="5616575" y="5251450"/>
          <p14:tracePt t="23110" x="5626100" y="5251450"/>
          <p14:tracePt t="23208" x="5634038" y="5251450"/>
          <p14:tracePt t="23396" x="5626100" y="5251450"/>
          <p14:tracePt t="23436" x="5616575" y="5251450"/>
          <p14:tracePt t="23460" x="5608638" y="5251450"/>
          <p14:tracePt t="23528" x="5599113" y="5251450"/>
          <p14:tracePt t="24096" x="5608638" y="5251450"/>
          <p14:tracePt t="24113" x="5616575" y="5251450"/>
          <p14:tracePt t="24144" x="5626100" y="5251450"/>
          <p14:tracePt t="24160" x="5634038" y="5251450"/>
          <p14:tracePt t="24176" x="5643563" y="5251450"/>
          <p14:tracePt t="24200" x="5653088" y="5251450"/>
          <p14:tracePt t="24240" x="5661025" y="5251450"/>
          <p14:tracePt t="24264" x="5670550" y="5251450"/>
          <p14:tracePt t="24288" x="5688013" y="5251450"/>
          <p14:tracePt t="24296" x="5705475" y="5251450"/>
          <p14:tracePt t="24304" x="5715000" y="5251450"/>
          <p14:tracePt t="24313" x="5732463" y="5251450"/>
          <p14:tracePt t="24326" x="5751513" y="5251450"/>
          <p14:tracePt t="24342" x="5795963" y="5251450"/>
          <p14:tracePt t="24359" x="5840413" y="5241925"/>
          <p14:tracePt t="24376" x="5875338" y="5241925"/>
          <p14:tracePt t="24400" x="5884863" y="5241925"/>
          <p14:tracePt t="24416" x="5894388" y="5241925"/>
          <p14:tracePt t="24426" x="5902325" y="5241925"/>
          <p14:tracePt t="24442" x="5938838" y="5241925"/>
          <p14:tracePt t="24459" x="5973763" y="5251450"/>
          <p14:tracePt t="24476" x="6027738" y="5268913"/>
          <p14:tracePt t="24492" x="6089650" y="5268913"/>
          <p14:tracePt t="24509" x="6153150" y="5276850"/>
          <p14:tracePt t="24525" x="6197600" y="5286375"/>
          <p14:tracePt t="24542" x="6232525" y="5286375"/>
          <p14:tracePt t="24559" x="6251575" y="5295900"/>
          <p14:tracePt t="24575" x="6269038" y="5295900"/>
          <p14:tracePt t="24592" x="6276975" y="5295900"/>
          <p14:tracePt t="24609" x="6296025" y="5295900"/>
          <p14:tracePt t="24625" x="6340475" y="5295900"/>
          <p14:tracePt t="24642" x="6375400" y="5295900"/>
          <p14:tracePt t="24659" x="6411913" y="5295900"/>
          <p14:tracePt t="24675" x="6429375" y="5295900"/>
          <p14:tracePt t="24692" x="6456363" y="5286375"/>
          <p14:tracePt t="24709" x="6473825" y="5286375"/>
          <p14:tracePt t="24725" x="6491288" y="5276850"/>
          <p14:tracePt t="24742" x="6510338" y="5276850"/>
          <p14:tracePt t="24759" x="6537325" y="5276850"/>
          <p14:tracePt t="24775" x="6562725" y="5276850"/>
          <p14:tracePt t="24792" x="6581775" y="5276850"/>
          <p14:tracePt t="24809" x="6599238" y="5276850"/>
          <p14:tracePt t="24825" x="6608763" y="5276850"/>
          <p14:tracePt t="24842" x="6626225" y="5276850"/>
          <p14:tracePt t="24858" x="6643688" y="5268913"/>
          <p14:tracePt t="24875" x="6653213" y="5268913"/>
          <p14:tracePt t="24912" x="6653213" y="5259388"/>
          <p14:tracePt t="25032" x="6653213" y="5251450"/>
          <p14:tracePt t="25040" x="6643688" y="5241925"/>
          <p14:tracePt t="25056" x="6634163" y="5232400"/>
          <p14:tracePt t="25064" x="6626225" y="5232400"/>
          <p14:tracePt t="25075" x="6616700" y="5232400"/>
          <p14:tracePt t="25092" x="6616700" y="5224463"/>
          <p14:tracePt t="25108" x="6608763" y="5224463"/>
          <p14:tracePt t="25125" x="6608763" y="5214938"/>
          <p14:tracePt t="25142" x="6599238" y="5214938"/>
          <p14:tracePt t="25604" x="6589713" y="5214938"/>
          <p14:tracePt t="25612" x="6589713" y="5232400"/>
          <p14:tracePt t="25620" x="6589713" y="5241925"/>
          <p14:tracePt t="25628" x="6608763" y="5251450"/>
          <p14:tracePt t="25641" x="6626225" y="5251450"/>
          <p14:tracePt t="25658" x="6643688" y="5251450"/>
          <p14:tracePt t="25674" x="6670675" y="5224463"/>
          <p14:tracePt t="25691" x="6688138" y="5197475"/>
          <p14:tracePt t="25708" x="6705600" y="5153025"/>
          <p14:tracePt t="25724" x="6715125" y="5133975"/>
          <p14:tracePt t="25741" x="6732588" y="5126038"/>
          <p14:tracePt t="25758" x="6732588" y="5116513"/>
          <p14:tracePt t="25774" x="6742113" y="5099050"/>
          <p14:tracePt t="26060" x="6751638" y="5099050"/>
          <p14:tracePt t="26120" x="6759575" y="5108575"/>
          <p14:tracePt t="26172" x="6769100" y="5108575"/>
          <p14:tracePt t="26364" x="6777038" y="5108575"/>
          <p14:tracePt t="26868" x="6777038" y="5116513"/>
          <p14:tracePt t="27036" x="6786563" y="5116513"/>
          <p14:tracePt t="27132" x="6796088" y="511651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188" y="245076"/>
            <a:ext cx="8443783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Meet the team: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188" y="1724406"/>
            <a:ext cx="11752256" cy="4612894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     Mr. T Payne  - </a:t>
            </a:r>
          </a:p>
          <a:p>
            <a:pPr algn="l"/>
            <a:r>
              <a:rPr lang="en-US" sz="54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	</a:t>
            </a:r>
            <a:r>
              <a:rPr lang="en-US" sz="4400" dirty="0">
                <a:solidFill>
                  <a:srgbClr val="FCDE79"/>
                </a:solidFill>
                <a:latin typeface="Lucida Handwriting" panose="03010101010101010101" pitchFamily="66" charset="77"/>
              </a:rPr>
              <a:t>Head of Physics</a:t>
            </a:r>
          </a:p>
          <a:p>
            <a:pPr algn="l"/>
            <a:endParaRPr lang="en-US" sz="44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  <a:p>
            <a:pPr lvl="3" algn="l"/>
            <a:r>
              <a:rPr lang="en-US" sz="4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       Mr. D </a:t>
            </a:r>
            <a:r>
              <a:rPr lang="en-US" sz="4600" dirty="0" err="1">
                <a:solidFill>
                  <a:srgbClr val="FCDE79"/>
                </a:solidFill>
                <a:latin typeface="Lucida Handwriting" panose="03010101010101010101" pitchFamily="66" charset="77"/>
              </a:rPr>
              <a:t>Boddaert</a:t>
            </a:r>
            <a:r>
              <a:rPr lang="en-US" sz="4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– </a:t>
            </a:r>
          </a:p>
          <a:p>
            <a:pPr lvl="3" algn="l"/>
            <a:r>
              <a:rPr lang="en-US" sz="4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		Head of Science</a:t>
            </a:r>
          </a:p>
          <a:p>
            <a:pPr lvl="7" algn="l"/>
            <a:r>
              <a:rPr lang="en-US" sz="4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       </a:t>
            </a:r>
            <a:endParaRPr lang="en-US" sz="54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8" y="1419606"/>
            <a:ext cx="1789430" cy="2670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33" y="4182781"/>
            <a:ext cx="1649667" cy="245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33645"/>
      </p:ext>
    </p:extLst>
  </p:cSld>
  <p:clrMapOvr>
    <a:masterClrMapping/>
  </p:clrMapOvr>
  <p:transition spd="slow" advTm="211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5" x="3768725" y="5795963"/>
          <p14:tracePt t="403" x="3759200" y="5795963"/>
          <p14:tracePt t="416" x="3759200" y="5786438"/>
          <p14:tracePt t="433" x="3732213" y="5705475"/>
          <p14:tracePt t="450" x="3687763" y="5527675"/>
          <p14:tracePt t="466" x="3616325" y="5295900"/>
          <p14:tracePt t="483" x="3527425" y="5045075"/>
          <p14:tracePt t="499" x="3419475" y="4741863"/>
          <p14:tracePt t="516" x="3375025" y="4598988"/>
          <p14:tracePt t="533" x="3340100" y="4510088"/>
          <p14:tracePt t="549" x="3330575" y="4446588"/>
          <p14:tracePt t="566" x="3313113" y="4411663"/>
          <p14:tracePt t="583" x="3303588" y="4367213"/>
          <p14:tracePt t="599" x="3276600" y="4340225"/>
          <p14:tracePt t="616" x="3268663" y="4322763"/>
          <p14:tracePt t="633" x="3251200" y="4295775"/>
          <p14:tracePt t="650" x="3232150" y="4286250"/>
          <p14:tracePt t="666" x="3214688" y="4286250"/>
          <p14:tracePt t="683" x="3179763" y="4286250"/>
          <p14:tracePt t="699" x="3143250" y="4286250"/>
          <p14:tracePt t="907" x="3143250" y="4268788"/>
          <p14:tracePt t="915" x="3160713" y="4224338"/>
          <p14:tracePt t="923" x="3179763" y="4187825"/>
          <p14:tracePt t="932" x="3187700" y="4143375"/>
          <p14:tracePt t="949" x="3197225" y="4098925"/>
          <p14:tracePt t="966" x="3197225" y="4037013"/>
          <p14:tracePt t="982" x="3197225" y="3973513"/>
          <p14:tracePt t="999" x="3197225" y="3902075"/>
          <p14:tracePt t="1016" x="3197225" y="3822700"/>
          <p14:tracePt t="1032" x="3179763" y="3741738"/>
          <p14:tracePt t="1049" x="3143250" y="3660775"/>
          <p14:tracePt t="1066" x="3125788" y="3633788"/>
          <p14:tracePt t="1082" x="3116263" y="3625850"/>
          <p14:tracePt t="1099" x="3116263" y="3608388"/>
          <p14:tracePt t="1116" x="3108325" y="3598863"/>
          <p14:tracePt t="1187" x="3108325" y="3589338"/>
          <p14:tracePt t="1219" x="3098800" y="3589338"/>
          <p14:tracePt t="1283" x="3089275" y="3589338"/>
          <p14:tracePt t="1331" x="3089275" y="3581400"/>
          <p14:tracePt t="1579" x="3089275" y="3571875"/>
          <p14:tracePt t="1587" x="3081338" y="3571875"/>
          <p14:tracePt t="8399" x="3081338" y="3581400"/>
          <p14:tracePt t="8415" x="3081338" y="3589338"/>
          <p14:tracePt t="8431" x="3081338" y="3598863"/>
          <p14:tracePt t="8448" x="3089275" y="3608388"/>
          <p14:tracePt t="8455" x="3089275" y="3616325"/>
          <p14:tracePt t="8460" x="3098800" y="3616325"/>
          <p14:tracePt t="8475" x="3098800" y="3625850"/>
          <p14:tracePt t="8492" x="3098800" y="3660775"/>
          <p14:tracePt t="8508" x="3108325" y="3687763"/>
          <p14:tracePt t="8525" x="3108325" y="3724275"/>
          <p14:tracePt t="8542" x="3108325" y="3759200"/>
          <p14:tracePt t="8558" x="3108325" y="3795713"/>
          <p14:tracePt t="8575" x="3108325" y="3813175"/>
          <p14:tracePt t="8592" x="3116263" y="3840163"/>
          <p14:tracePt t="8608" x="3116263" y="3867150"/>
          <p14:tracePt t="8625" x="3116263" y="3894138"/>
          <p14:tracePt t="8641" x="3116263" y="3911600"/>
          <p14:tracePt t="8658" x="3116263" y="3946525"/>
          <p14:tracePt t="8675" x="3116263" y="3983038"/>
          <p14:tracePt t="8691" x="3116263" y="4054475"/>
          <p14:tracePt t="8708" x="3116263" y="4089400"/>
          <p14:tracePt t="8725" x="3116263" y="4108450"/>
          <p14:tracePt t="8741" x="3116263" y="4133850"/>
          <p14:tracePt t="8758" x="3116263" y="4160838"/>
          <p14:tracePt t="8775" x="3116263" y="4197350"/>
          <p14:tracePt t="8791" x="3116263" y="4224338"/>
          <p14:tracePt t="8808" x="3116263" y="4241800"/>
          <p14:tracePt t="8825" x="3108325" y="4268788"/>
          <p14:tracePt t="8841" x="3108325" y="4286250"/>
          <p14:tracePt t="8858" x="3108325" y="4295775"/>
          <p14:tracePt t="8875" x="3108325" y="4303713"/>
          <p14:tracePt t="8891" x="3108325" y="4322763"/>
          <p14:tracePt t="8908" x="3098800" y="4330700"/>
          <p14:tracePt t="8925" x="3098800" y="4340225"/>
          <p14:tracePt t="8958" x="3098800" y="4357688"/>
          <p14:tracePt t="8974" x="3098800" y="4367213"/>
          <p14:tracePt t="8991" x="3098800" y="4375150"/>
          <p14:tracePt t="9008" x="3098800" y="4384675"/>
          <p14:tracePt t="9024" x="3089275" y="4394200"/>
          <p14:tracePt t="9058" x="3089275" y="4402138"/>
          <p14:tracePt t="9108" x="3089275" y="4411663"/>
          <p14:tracePt t="9163" x="3089275" y="4419600"/>
          <p14:tracePt t="9179" x="3089275" y="4429125"/>
          <p14:tracePt t="9211" x="3089275" y="4438650"/>
          <p14:tracePt t="9299" x="3089275" y="4446588"/>
          <p14:tracePt t="9339" x="3089275" y="4456113"/>
          <p14:tracePt t="9347" x="3089275" y="4465638"/>
          <p14:tracePt t="9364" x="3089275" y="4473575"/>
          <p14:tracePt t="9403" x="3089275" y="4483100"/>
          <p14:tracePt t="9459" x="3089275" y="4491038"/>
          <p14:tracePt t="9476" x="3089275" y="4500563"/>
          <p14:tracePt t="9492" x="3089275" y="4510088"/>
          <p14:tracePt t="9515" x="3089275" y="4518025"/>
          <p14:tracePt t="9556" x="3089275" y="4527550"/>
          <p14:tracePt t="9563" x="3098800" y="4527550"/>
          <p14:tracePt t="9574" x="3098800" y="4537075"/>
          <p14:tracePt t="9595" x="3108325" y="4545013"/>
          <p14:tracePt t="9607" x="3116263" y="4545013"/>
          <p14:tracePt t="9624" x="3187700" y="4581525"/>
          <p14:tracePt t="9640" x="3241675" y="4589463"/>
          <p14:tracePt t="9657" x="3313113" y="4608513"/>
          <p14:tracePt t="9674" x="3375025" y="4616450"/>
          <p14:tracePt t="9690" x="3419475" y="4625975"/>
          <p14:tracePt t="9707" x="3490913" y="4643438"/>
          <p14:tracePt t="9724" x="3598863" y="4670425"/>
          <p14:tracePt t="9740" x="3697288" y="4687888"/>
          <p14:tracePt t="9757" x="3867150" y="4714875"/>
          <p14:tracePt t="9774" x="4037013" y="4732338"/>
          <p14:tracePt t="9791" x="4232275" y="4741863"/>
          <p14:tracePt t="9807" x="4348163" y="4741863"/>
          <p14:tracePt t="9824" x="4384675" y="4741863"/>
          <p14:tracePt t="9840" x="4419600" y="4741863"/>
          <p14:tracePt t="9857" x="4429125" y="4741863"/>
          <p14:tracePt t="9890" x="4402138" y="4714875"/>
          <p14:tracePt t="9907" x="4313238" y="4705350"/>
          <p14:tracePt t="10215" x="4313238" y="4697413"/>
          <p14:tracePt t="10227" x="4313238" y="4687888"/>
          <p14:tracePt t="10235" x="4303713" y="4679950"/>
          <p14:tracePt t="10244" x="4303713" y="4670425"/>
          <p14:tracePt t="10257" x="4303713" y="4652963"/>
          <p14:tracePt t="10273" x="4295775" y="4652963"/>
          <p14:tracePt t="10290" x="4295775" y="4643438"/>
          <p14:tracePt t="10306" x="4295775" y="4633913"/>
          <p14:tracePt t="10340" x="4295775" y="4625975"/>
          <p14:tracePt t="10435" x="4286250" y="4625975"/>
          <p14:tracePt t="10443" x="4286250" y="4633913"/>
          <p14:tracePt t="10467" x="4276725" y="4643438"/>
          <p14:tracePt t="10491" x="4268788" y="4652963"/>
          <p14:tracePt t="10508" x="4268788" y="4660900"/>
          <p14:tracePt t="10515" x="4259263" y="4660900"/>
          <p14:tracePt t="10523" x="4251325" y="4670425"/>
          <p14:tracePt t="10540" x="4251325" y="4679950"/>
          <p14:tracePt t="10556" x="4241800" y="4687888"/>
          <p14:tracePt t="10573" x="4241800" y="4705350"/>
          <p14:tracePt t="10590" x="4224338" y="4724400"/>
          <p14:tracePt t="10606" x="4224338" y="4741863"/>
          <p14:tracePt t="10623" x="4205288" y="4768850"/>
          <p14:tracePt t="10639" x="4197350" y="4786313"/>
          <p14:tracePt t="10656" x="4187825" y="4803775"/>
          <p14:tracePt t="10673" x="4179888" y="4830763"/>
          <p14:tracePt t="10690" x="4170363" y="4857750"/>
          <p14:tracePt t="10706" x="4160838" y="4875213"/>
          <p14:tracePt t="10708" x="4152900" y="4894263"/>
          <p14:tracePt t="10723" x="4152900" y="4902200"/>
          <p14:tracePt t="10739" x="4133850" y="4956175"/>
          <p14:tracePt t="10756" x="4133850" y="4991100"/>
          <p14:tracePt t="10773" x="4116388" y="5018088"/>
          <p14:tracePt t="10789" x="4116388" y="5037138"/>
          <p14:tracePt t="10806" x="4098925" y="5062538"/>
          <p14:tracePt t="10823" x="4089400" y="5081588"/>
          <p14:tracePt t="10839" x="4081463" y="5089525"/>
          <p14:tracePt t="10856" x="4081463" y="5108575"/>
          <p14:tracePt t="10873" x="4081463" y="5116513"/>
          <p14:tracePt t="10889" x="4081463" y="5133975"/>
          <p14:tracePt t="10906" x="4062413" y="5143500"/>
          <p14:tracePt t="10923" x="4062413" y="5153025"/>
          <p14:tracePt t="10939" x="4062413" y="5160963"/>
          <p14:tracePt t="11051" x="4062413" y="5170488"/>
          <p14:tracePt t="11067" x="4062413" y="5180013"/>
          <p14:tracePt t="11083" x="4071938" y="5187950"/>
          <p14:tracePt t="11107" x="4071938" y="5197475"/>
          <p14:tracePt t="11303" x="4081463" y="5197475"/>
          <p14:tracePt t="11315" x="4098925" y="5197475"/>
          <p14:tracePt t="11324" x="4098925" y="5187950"/>
          <p14:tracePt t="11339" x="4108450" y="5187950"/>
          <p14:tracePt t="11355" x="4108450" y="5180013"/>
          <p14:tracePt t="11395" x="4116388" y="5180013"/>
          <p14:tracePt t="12547" x="4125913" y="5180013"/>
          <p14:tracePt t="12556" x="4133850" y="5187950"/>
          <p14:tracePt t="12573" x="4133850" y="5197475"/>
          <p14:tracePt t="12579" x="4143375" y="5205413"/>
          <p14:tracePt t="12595" x="4152900" y="5205413"/>
          <p14:tracePt t="13107" x="4143375" y="5205413"/>
          <p14:tracePt t="14951" x="4133850" y="52054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188" y="245076"/>
            <a:ext cx="8443783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OCR Physics A: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1620881"/>
            <a:ext cx="6838951" cy="5052196"/>
          </a:xfrm>
        </p:spPr>
        <p:txBody>
          <a:bodyPr>
            <a:norm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2 Year  A level course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Taught in order of AS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Yr12 - AS past papers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Yr13 – A-level past papers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3 Final Exams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Practical Endorsement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  <a:hlinkClick r:id="rId4"/>
              </a:rPr>
              <a:t>OCR Website</a:t>
            </a:r>
            <a:endParaRPr lang="en-US" sz="36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050" y="290812"/>
            <a:ext cx="4933950" cy="638226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5675"/>
      </p:ext>
    </p:extLst>
  </p:cSld>
  <p:clrMapOvr>
    <a:masterClrMapping/>
  </p:clrMapOvr>
  <p:transition spd="slow" advTm="1549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86" x="4143375" y="5197475"/>
          <p14:tracePt t="1306" x="4143375" y="5187950"/>
          <p14:tracePt t="1354" x="4143375" y="5180013"/>
          <p14:tracePt t="1490" x="4133850" y="5180013"/>
          <p14:tracePt t="1514" x="4133850" y="5170488"/>
          <p14:tracePt t="1530" x="4133850" y="5160963"/>
          <p14:tracePt t="1562" x="4133850" y="5153025"/>
          <p14:tracePt t="1602" x="4133850" y="5143500"/>
          <p14:tracePt t="1626" x="4133850" y="5133975"/>
          <p14:tracePt t="1642" x="4133850" y="5126038"/>
          <p14:tracePt t="1666" x="4133850" y="5116513"/>
          <p14:tracePt t="1690" x="4133850" y="5108575"/>
          <p14:tracePt t="1722" x="4133850" y="5099050"/>
          <p14:tracePt t="1730" x="4133850" y="5089525"/>
          <p14:tracePt t="1746" x="4133850" y="5081588"/>
          <p14:tracePt t="1762" x="4133850" y="5072063"/>
          <p14:tracePt t="1786" x="4143375" y="5054600"/>
          <p14:tracePt t="1794" x="4143375" y="5045075"/>
          <p14:tracePt t="1802" x="4152900" y="5027613"/>
          <p14:tracePt t="1815" x="4152900" y="5018088"/>
          <p14:tracePt t="1832" x="4160838" y="4973638"/>
          <p14:tracePt t="1848" x="4170363" y="4956175"/>
          <p14:tracePt t="1865" x="4179888" y="4929188"/>
          <p14:tracePt t="1881" x="4179888" y="4894263"/>
          <p14:tracePt t="1898" x="4197350" y="4867275"/>
          <p14:tracePt t="1915" x="4205288" y="4830763"/>
          <p14:tracePt t="1931" x="4214813" y="4803775"/>
          <p14:tracePt t="1948" x="4241800" y="4768850"/>
          <p14:tracePt t="1965" x="4259263" y="4732338"/>
          <p14:tracePt t="1981" x="4268788" y="4697413"/>
          <p14:tracePt t="1998" x="4286250" y="4679950"/>
          <p14:tracePt t="2015" x="4303713" y="4643438"/>
          <p14:tracePt t="2031" x="4340225" y="4598988"/>
          <p14:tracePt t="2048" x="4375150" y="4554538"/>
          <p14:tracePt t="2065" x="4384675" y="4537075"/>
          <p14:tracePt t="2066" x="4394200" y="4518025"/>
          <p14:tracePt t="2081" x="4411663" y="4500563"/>
          <p14:tracePt t="2098" x="4419600" y="4465638"/>
          <p14:tracePt t="2114" x="4446588" y="4429125"/>
          <p14:tracePt t="2131" x="4456113" y="4419600"/>
          <p14:tracePt t="2148" x="4465638" y="4411663"/>
          <p14:tracePt t="2164" x="4465638" y="4402138"/>
          <p14:tracePt t="2181" x="4465638" y="4394200"/>
          <p14:tracePt t="2198" x="4473575" y="4394200"/>
          <p14:tracePt t="2550" x="4483100" y="4394200"/>
          <p14:tracePt t="2563" x="4491038" y="4384675"/>
          <p14:tracePt t="2570" x="4510088" y="4375150"/>
          <p14:tracePt t="2581" x="4518025" y="4375150"/>
          <p14:tracePt t="2597" x="4537075" y="4357688"/>
          <p14:tracePt t="2614" x="4545013" y="4348163"/>
          <p14:tracePt t="2631" x="4554538" y="4348163"/>
          <p14:tracePt t="2647" x="4562475" y="4340225"/>
          <p14:tracePt t="2664" x="4572000" y="4340225"/>
          <p14:tracePt t="2681" x="4581525" y="4330700"/>
          <p14:tracePt t="2697" x="4589463" y="4330700"/>
          <p14:tracePt t="2731" x="4598988" y="4330700"/>
          <p14:tracePt t="2747" x="4608513" y="4330700"/>
          <p14:tracePt t="2764" x="4616450" y="4330700"/>
          <p14:tracePt t="2781" x="4625975" y="4330700"/>
          <p14:tracePt t="2797" x="4643438" y="4330700"/>
          <p14:tracePt t="2831" x="4652963" y="4330700"/>
          <p14:tracePt t="2847" x="4660900" y="4330700"/>
          <p14:tracePt t="2864" x="4679950" y="4330700"/>
          <p14:tracePt t="2881" x="4697413" y="4330700"/>
          <p14:tracePt t="2897" x="4705350" y="4330700"/>
          <p14:tracePt t="2914" x="4714875" y="4330700"/>
          <p14:tracePt t="2930" x="4724400" y="4330700"/>
          <p14:tracePt t="2986" x="4732338" y="4330700"/>
          <p14:tracePt t="3002" x="4741863" y="4330700"/>
          <p14:tracePt t="3018" x="4751388" y="4330700"/>
          <p14:tracePt t="3050" x="4759325" y="4330700"/>
          <p14:tracePt t="3115" x="4768850" y="4330700"/>
          <p14:tracePt t="5626" x="4776788" y="4322763"/>
          <p14:tracePt t="5634" x="4795838" y="4313238"/>
          <p14:tracePt t="5644" x="4822825" y="4303713"/>
          <p14:tracePt t="5661" x="4840288" y="4295775"/>
          <p14:tracePt t="5678" x="4848225" y="4286250"/>
          <p14:tracePt t="5694" x="4857750" y="4276725"/>
          <p14:tracePt t="5711" x="4875213" y="4259263"/>
          <p14:tracePt t="5744" x="4884738" y="4251325"/>
          <p14:tracePt t="5761" x="4884738" y="4241800"/>
          <p14:tracePt t="5778" x="4884738" y="4232275"/>
          <p14:tracePt t="5794" x="4894263" y="4224338"/>
          <p14:tracePt t="5811" x="4902200" y="4224338"/>
          <p14:tracePt t="5850" x="4902200" y="4214813"/>
          <p14:tracePt t="6358" x="4894263" y="4214813"/>
          <p14:tracePt t="8738" x="4902200" y="4214813"/>
          <p14:tracePt t="12266" x="4938713" y="4205288"/>
          <p14:tracePt t="12274" x="4965700" y="4197350"/>
          <p14:tracePt t="12282" x="4983163" y="4187825"/>
          <p14:tracePt t="12292" x="5027613" y="4179888"/>
          <p14:tracePt t="12305" x="5054600" y="4179888"/>
          <p14:tracePt t="12321" x="5099050" y="4170363"/>
          <p14:tracePt t="12338" x="5143500" y="4160838"/>
          <p14:tracePt t="12354" x="5197475" y="4152900"/>
          <p14:tracePt t="12371" x="5214938" y="4152900"/>
          <p14:tracePt t="12388" x="5224463" y="4152900"/>
          <p14:tracePt t="12422" x="5232400" y="4152900"/>
          <p14:tracePt t="12578" x="5224463" y="4152900"/>
          <p14:tracePt t="12618" x="5214938" y="4152900"/>
          <p14:tracePt t="12658" x="5205413" y="4152900"/>
          <p14:tracePt t="12755" x="5251450" y="4152900"/>
          <p14:tracePt t="12762" x="5268913" y="4152900"/>
          <p14:tracePt t="12771" x="5295900" y="4152900"/>
          <p14:tracePt t="12787" x="5419725" y="4160838"/>
          <p14:tracePt t="12804" x="5581650" y="4179888"/>
          <p14:tracePt t="12821" x="5697538" y="4179888"/>
          <p14:tracePt t="12837" x="5875338" y="4187825"/>
          <p14:tracePt t="12854" x="6126163" y="4214813"/>
          <p14:tracePt t="12871" x="6384925" y="4224338"/>
          <p14:tracePt t="12887" x="6661150" y="4224338"/>
          <p14:tracePt t="12904" x="6884988" y="4224338"/>
          <p14:tracePt t="12921" x="7062788" y="4224338"/>
          <p14:tracePt t="12937" x="7224713" y="4214813"/>
          <p14:tracePt t="12954" x="7251700" y="4214813"/>
          <p14:tracePt t="12971" x="7242175" y="4268788"/>
          <p14:tracePt t="13146" x="7242175" y="4259263"/>
          <p14:tracePt t="13155" x="7242175" y="4232275"/>
          <p14:tracePt t="13162" x="7242175" y="4205288"/>
          <p14:tracePt t="13170" x="7242175" y="4197350"/>
          <p14:tracePt t="13187" x="7251700" y="4179888"/>
          <p14:tracePt t="13204" x="7259638" y="4160838"/>
          <p14:tracePt t="13220" x="7259638" y="4143375"/>
          <p14:tracePt t="13237" x="7277100" y="4116388"/>
          <p14:tracePt t="13254" x="7286625" y="4098925"/>
          <p14:tracePt t="13270" x="7304088" y="4081463"/>
          <p14:tracePt t="13304" x="7304088" y="4071938"/>
          <p14:tracePt t="14738" x="7296150" y="4071938"/>
          <p14:tracePt t="14746" x="7296150" y="4062413"/>
          <p14:tracePt t="14763" x="7286625" y="4062413"/>
          <p14:tracePt t="14771" x="7277100" y="4062413"/>
          <p14:tracePt t="14785" x="7269163" y="4062413"/>
          <p14:tracePt t="14802" x="7251700" y="4062413"/>
          <p14:tracePt t="14819" x="7197725" y="4071938"/>
          <p14:tracePt t="14835" x="7153275" y="4081463"/>
          <p14:tracePt t="14852" x="7126288" y="4089400"/>
          <p14:tracePt t="14869" x="7116763" y="4089400"/>
          <p14:tracePt t="14885" x="7099300" y="4089400"/>
          <p14:tracePt t="14902" x="7072313" y="4089400"/>
          <p14:tracePt t="14919" x="7027863" y="4089400"/>
          <p14:tracePt t="14935" x="6956425" y="4089400"/>
          <p14:tracePt t="14952" x="6875463" y="4089400"/>
          <p14:tracePt t="14969" x="6813550" y="4081463"/>
          <p14:tracePt t="14985" x="6759575" y="4081463"/>
          <p14:tracePt t="15002" x="6742113" y="4081463"/>
          <p14:tracePt t="15019" x="6697663" y="4081463"/>
          <p14:tracePt t="15035" x="6653213" y="4081463"/>
          <p14:tracePt t="15052" x="6537325" y="4081463"/>
          <p14:tracePt t="15069" x="6375400" y="4081463"/>
          <p14:tracePt t="15085" x="6232525" y="4081463"/>
          <p14:tracePt t="15102" x="6099175" y="4062413"/>
          <p14:tracePt t="15119" x="5956300" y="4044950"/>
          <p14:tracePt t="15135" x="5795963" y="4017963"/>
          <p14:tracePt t="15152" x="5572125" y="3983038"/>
          <p14:tracePt t="15168" x="5313363" y="3938588"/>
          <p14:tracePt t="15185" x="5081588" y="3902075"/>
          <p14:tracePt t="15202" x="4848225" y="3867150"/>
          <p14:tracePt t="15218" x="4581525" y="3830638"/>
          <p14:tracePt t="15235" x="4411663" y="3803650"/>
          <p14:tracePt t="15252" x="4197350" y="3768725"/>
          <p14:tracePt t="15269" x="4017963" y="3724275"/>
          <p14:tracePt t="15285" x="3867150" y="3705225"/>
          <p14:tracePt t="15302" x="3714750" y="3687763"/>
          <p14:tracePt t="15318" x="3544888" y="3687763"/>
          <p14:tracePt t="15335" x="3330575" y="3687763"/>
          <p14:tracePt t="15352" x="3160713" y="3679825"/>
          <p14:tracePt t="15368" x="2965450" y="3679825"/>
          <p14:tracePt t="15385" x="2822575" y="3660775"/>
          <p14:tracePt t="15401" x="2679700" y="3633788"/>
          <p14:tracePt t="15418" x="2562225" y="3589338"/>
          <p14:tracePt t="15435" x="2517775" y="3571875"/>
          <p14:tracePt t="15451" x="2455863" y="3562350"/>
          <p14:tracePt t="15468" x="2393950" y="3544888"/>
          <p14:tracePt t="15485" x="2312988" y="3527425"/>
          <p14:tracePt t="15501" x="2259013" y="3517900"/>
          <p14:tracePt t="15518" x="2179638" y="3500438"/>
          <p14:tracePt t="15535" x="2108200" y="3500438"/>
          <p14:tracePt t="15551" x="2027238" y="3482975"/>
          <p14:tracePt t="15568" x="1990725" y="3465513"/>
          <p14:tracePt t="15585" x="1946275" y="3465513"/>
          <p14:tracePt t="15601" x="1874838" y="3465513"/>
          <p14:tracePt t="15618" x="1839913" y="3446463"/>
          <p14:tracePt t="15635" x="1731963" y="3419475"/>
          <p14:tracePt t="15651" x="1660525" y="3411538"/>
          <p14:tracePt t="15668" x="1616075" y="3394075"/>
          <p14:tracePt t="15685" x="1589088" y="3384550"/>
          <p14:tracePt t="15701" x="1581150" y="3375025"/>
          <p14:tracePt t="15735" x="1571625" y="3375025"/>
          <p14:tracePt t="15751" x="1554163" y="3367088"/>
          <p14:tracePt t="15768" x="1536700" y="3367088"/>
          <p14:tracePt t="15784" x="1500188" y="3357563"/>
          <p14:tracePt t="15801" x="1482725" y="3357563"/>
          <p14:tracePt t="15818" x="1473200" y="3357563"/>
          <p14:tracePt t="15834" x="1455738" y="3357563"/>
          <p14:tracePt t="15851" x="1438275" y="3357563"/>
          <p14:tracePt t="15868" x="1393825" y="3357563"/>
          <p14:tracePt t="15884" x="1357313" y="3357563"/>
          <p14:tracePt t="15901" x="1330325" y="3357563"/>
          <p14:tracePt t="15918" x="1312863" y="3357563"/>
          <p14:tracePt t="15934" x="1303338" y="3357563"/>
          <p14:tracePt t="15951" x="1285875" y="3357563"/>
          <p14:tracePt t="15968" x="1268413" y="3357563"/>
          <p14:tracePt t="15984" x="1258888" y="3367088"/>
          <p14:tracePt t="16001" x="1250950" y="3367088"/>
          <p14:tracePt t="16146" x="1258888" y="3367088"/>
          <p14:tracePt t="16155" x="1285875" y="3367088"/>
          <p14:tracePt t="16163" x="1330325" y="3357563"/>
          <p14:tracePt t="16171" x="1347788" y="3357563"/>
          <p14:tracePt t="16184" x="1384300" y="3357563"/>
          <p14:tracePt t="16201" x="1455738" y="3348038"/>
          <p14:tracePt t="16217" x="1509713" y="3348038"/>
          <p14:tracePt t="16234" x="1517650" y="3340100"/>
          <p14:tracePt t="16251" x="1527175" y="3340100"/>
          <p14:tracePt t="16322" x="1536700" y="3340100"/>
          <p14:tracePt t="16354" x="1544638" y="3340100"/>
          <p14:tracePt t="16402" x="1562100" y="3340100"/>
          <p14:tracePt t="16410" x="1571625" y="3340100"/>
          <p14:tracePt t="16426" x="1581150" y="3340100"/>
          <p14:tracePt t="16435" x="1589088" y="3340100"/>
          <p14:tracePt t="16458" x="1598613" y="3340100"/>
          <p14:tracePt t="16482" x="1608138" y="3340100"/>
          <p14:tracePt t="16490" x="1616075" y="3340100"/>
          <p14:tracePt t="16500" x="1625600" y="3340100"/>
          <p14:tracePt t="16517" x="1633538" y="3348038"/>
          <p14:tracePt t="16534" x="1643063" y="3348038"/>
          <p14:tracePt t="16554" x="1652588" y="3348038"/>
          <p14:tracePt t="16567" x="1660525" y="3348038"/>
          <p14:tracePt t="16584" x="1670050" y="3348038"/>
          <p14:tracePt t="16600" x="1679575" y="3348038"/>
          <p14:tracePt t="16617" x="1687513" y="3348038"/>
          <p14:tracePt t="16634" x="1704975" y="3348038"/>
          <p14:tracePt t="16650" x="1731963" y="3348038"/>
          <p14:tracePt t="16667" x="1751013" y="3348038"/>
          <p14:tracePt t="16684" x="1785938" y="3357563"/>
          <p14:tracePt t="16700" x="1822450" y="3357563"/>
          <p14:tracePt t="16717" x="1857375" y="3367088"/>
          <p14:tracePt t="16734" x="1874838" y="3367088"/>
          <p14:tracePt t="16750" x="1901825" y="3375025"/>
          <p14:tracePt t="16767" x="1919288" y="3375025"/>
          <p14:tracePt t="16784" x="1946275" y="3384550"/>
          <p14:tracePt t="16800" x="1965325" y="3394075"/>
          <p14:tracePt t="16817" x="1973263" y="3394075"/>
          <p14:tracePt t="16833" x="1982788" y="3394075"/>
          <p14:tracePt t="16850" x="2000250" y="3394075"/>
          <p14:tracePt t="16867" x="2027238" y="3394075"/>
          <p14:tracePt t="16883" x="2071688" y="3394075"/>
          <p14:tracePt t="16900" x="2108200" y="3402013"/>
          <p14:tracePt t="16917" x="2143125" y="3402013"/>
          <p14:tracePt t="16933" x="2187575" y="3402013"/>
          <p14:tracePt t="16950" x="2241550" y="3411538"/>
          <p14:tracePt t="16967" x="2268538" y="3411538"/>
          <p14:tracePt t="16983" x="2295525" y="3419475"/>
          <p14:tracePt t="17000" x="2312988" y="3419475"/>
          <p14:tracePt t="17017" x="2339975" y="3419475"/>
          <p14:tracePt t="17033" x="2366963" y="3429000"/>
          <p14:tracePt t="17050" x="2401888" y="3429000"/>
          <p14:tracePt t="17066" x="2455863" y="3429000"/>
          <p14:tracePt t="17083" x="2482850" y="3429000"/>
          <p14:tracePt t="17100" x="2500313" y="3429000"/>
          <p14:tracePt t="17116" x="2509838" y="3429000"/>
          <p14:tracePt t="17133" x="2536825" y="3429000"/>
          <p14:tracePt t="17150" x="2562225" y="3429000"/>
          <p14:tracePt t="17166" x="2571750" y="3429000"/>
          <p14:tracePt t="17183" x="2589213" y="3429000"/>
          <p14:tracePt t="17216" x="2598738" y="3429000"/>
          <p14:tracePt t="17233" x="2608263" y="3429000"/>
          <p14:tracePt t="17250" x="2616200" y="3429000"/>
          <p14:tracePt t="17266" x="2652713" y="3429000"/>
          <p14:tracePt t="17283" x="2687638" y="3429000"/>
          <p14:tracePt t="17300" x="2705100" y="3438525"/>
          <p14:tracePt t="17316" x="2724150" y="3438525"/>
          <p14:tracePt t="17333" x="2741613" y="3438525"/>
          <p14:tracePt t="17350" x="2759075" y="3446463"/>
          <p14:tracePt t="17366" x="2786063" y="3446463"/>
          <p14:tracePt t="17383" x="2813050" y="3446463"/>
          <p14:tracePt t="17400" x="2830513" y="3446463"/>
          <p14:tracePt t="17416" x="2847975" y="3446463"/>
          <p14:tracePt t="17433" x="2857500" y="3446463"/>
          <p14:tracePt t="17466" x="2867025" y="3446463"/>
          <p14:tracePt t="17483" x="2874963" y="3446463"/>
          <p14:tracePt t="17500" x="2884488" y="3446463"/>
          <p14:tracePt t="17516" x="2894013" y="3446463"/>
          <p14:tracePt t="17533" x="2911475" y="3446463"/>
          <p14:tracePt t="17566" x="2919413" y="3446463"/>
          <p14:tracePt t="17587" x="2928938" y="3446463"/>
          <p14:tracePt t="17691" x="2938463" y="3446463"/>
          <p14:tracePt t="17698" x="2946400" y="3446463"/>
          <p14:tracePt t="17707" x="2965450" y="3446463"/>
          <p14:tracePt t="17716" x="2973388" y="3446463"/>
          <p14:tracePt t="17733" x="2990850" y="3446463"/>
          <p14:tracePt t="17749" x="3009900" y="3446463"/>
          <p14:tracePt t="17766" x="3036888" y="3446463"/>
          <p14:tracePt t="17783" x="3054350" y="3446463"/>
          <p14:tracePt t="17799" x="3089275" y="3446463"/>
          <p14:tracePt t="17816" x="3125788" y="3438525"/>
          <p14:tracePt t="17832" x="3152775" y="3438525"/>
          <p14:tracePt t="17849" x="3170238" y="3438525"/>
          <p14:tracePt t="17866" x="3205163" y="3429000"/>
          <p14:tracePt t="17882" x="3268663" y="3429000"/>
          <p14:tracePt t="17899" x="3340100" y="3429000"/>
          <p14:tracePt t="17916" x="3402013" y="3429000"/>
          <p14:tracePt t="17932" x="3473450" y="3429000"/>
          <p14:tracePt t="17949" x="3554413" y="3419475"/>
          <p14:tracePt t="17966" x="3608388" y="3411538"/>
          <p14:tracePt t="17982" x="3660775" y="3411538"/>
          <p14:tracePt t="17999" x="3732213" y="3402013"/>
          <p14:tracePt t="18016" x="3786188" y="3402013"/>
          <p14:tracePt t="18032" x="3875088" y="3402013"/>
          <p14:tracePt t="18049" x="3965575" y="3402013"/>
          <p14:tracePt t="18066" x="4037013" y="3402013"/>
          <p14:tracePt t="18082" x="4116388" y="3402013"/>
          <p14:tracePt t="18099" x="4179888" y="3402013"/>
          <p14:tracePt t="18116" x="4251325" y="3402013"/>
          <p14:tracePt t="18132" x="4322763" y="3402013"/>
          <p14:tracePt t="18149" x="4394200" y="3402013"/>
          <p14:tracePt t="18165" x="4500563" y="3402013"/>
          <p14:tracePt t="18182" x="4598988" y="3402013"/>
          <p14:tracePt t="18199" x="4660900" y="3402013"/>
          <p14:tracePt t="18215" x="4687888" y="3402013"/>
          <p14:tracePt t="18232" x="4714875" y="3402013"/>
          <p14:tracePt t="18249" x="4759325" y="3402013"/>
          <p14:tracePt t="18265" x="4822825" y="3402013"/>
          <p14:tracePt t="18282" x="4884738" y="3402013"/>
          <p14:tracePt t="18299" x="5018088" y="3402013"/>
          <p14:tracePt t="18316" x="5116513" y="3402013"/>
          <p14:tracePt t="18332" x="5187950" y="3402013"/>
          <p14:tracePt t="18349" x="5259388" y="3402013"/>
          <p14:tracePt t="18365" x="5322888" y="3402013"/>
          <p14:tracePt t="18382" x="5411788" y="3402013"/>
          <p14:tracePt t="18399" x="5483225" y="3402013"/>
          <p14:tracePt t="18415" x="5518150" y="3402013"/>
          <p14:tracePt t="18432" x="5554663" y="3402013"/>
          <p14:tracePt t="18449" x="5581650" y="3402013"/>
          <p14:tracePt t="18465" x="5626100" y="3402013"/>
          <p14:tracePt t="18482" x="5670550" y="3402013"/>
          <p14:tracePt t="18498" x="5751513" y="3402013"/>
          <p14:tracePt t="18515" x="5803900" y="3402013"/>
          <p14:tracePt t="18532" x="5840413" y="3402013"/>
          <p14:tracePt t="18548" x="5867400" y="3402013"/>
          <p14:tracePt t="18565" x="5875338" y="3402013"/>
          <p14:tracePt t="18582" x="5894388" y="3402013"/>
          <p14:tracePt t="18598" x="5902325" y="3402013"/>
          <p14:tracePt t="18615" x="5919788" y="3402013"/>
          <p14:tracePt t="18632" x="5938838" y="3402013"/>
          <p14:tracePt t="18648" x="5956300" y="3402013"/>
          <p14:tracePt t="18665" x="5965825" y="3402013"/>
          <p14:tracePt t="18682" x="5983288" y="3402013"/>
          <p14:tracePt t="18698" x="6010275" y="3402013"/>
          <p14:tracePt t="18715" x="6027738" y="3402013"/>
          <p14:tracePt t="18748" x="6037263" y="3402013"/>
          <p14:tracePt t="18826" x="6045200" y="3402013"/>
          <p14:tracePt t="27546" x="6045200" y="3394075"/>
          <p14:tracePt t="27770" x="6072188" y="3394075"/>
          <p14:tracePt t="27778" x="6089650" y="3394075"/>
          <p14:tracePt t="27786" x="6108700" y="3394075"/>
          <p14:tracePt t="27794" x="6143625" y="3394075"/>
          <p14:tracePt t="27806" x="6180138" y="3394075"/>
          <p14:tracePt t="27823" x="6232525" y="3384550"/>
          <p14:tracePt t="27839" x="6303963" y="3375025"/>
          <p14:tracePt t="27856" x="6340475" y="3367088"/>
          <p14:tracePt t="27873" x="6367463" y="3367088"/>
          <p14:tracePt t="27889" x="6394450" y="3357563"/>
          <p14:tracePt t="27906" x="6429375" y="3348038"/>
          <p14:tracePt t="27923" x="6518275" y="3330575"/>
          <p14:tracePt t="27939" x="6599238" y="3313113"/>
          <p14:tracePt t="27956" x="6680200" y="3286125"/>
          <p14:tracePt t="27973" x="6715125" y="3286125"/>
          <p14:tracePt t="27989" x="6759575" y="3268663"/>
          <p14:tracePt t="28006" x="6796088" y="3259138"/>
          <p14:tracePt t="28023" x="6813550" y="3259138"/>
          <p14:tracePt t="28039" x="6840538" y="3251200"/>
          <p14:tracePt t="28056" x="6919913" y="3232150"/>
          <p14:tracePt t="28072" x="7010400" y="3214688"/>
          <p14:tracePt t="28089" x="7045325" y="3197225"/>
          <p14:tracePt t="28106" x="7116763" y="3187700"/>
          <p14:tracePt t="28122" x="7170738" y="3187700"/>
          <p14:tracePt t="28139" x="7232650" y="3187700"/>
          <p14:tracePt t="28156" x="7304088" y="3187700"/>
          <p14:tracePt t="28172" x="7358063" y="3187700"/>
          <p14:tracePt t="28189" x="7402513" y="3187700"/>
          <p14:tracePt t="28206" x="7412038" y="3187700"/>
          <p14:tracePt t="28222" x="7446963" y="3187700"/>
          <p14:tracePt t="28239" x="7473950" y="3187700"/>
          <p14:tracePt t="28256" x="7518400" y="3187700"/>
          <p14:tracePt t="28272" x="7572375" y="3187700"/>
          <p14:tracePt t="28289" x="7643813" y="3187700"/>
          <p14:tracePt t="28306" x="7705725" y="3187700"/>
          <p14:tracePt t="28322" x="7759700" y="3179763"/>
          <p14:tracePt t="28339" x="7804150" y="3170238"/>
          <p14:tracePt t="28355" x="7867650" y="3152775"/>
          <p14:tracePt t="28372" x="7920038" y="3133725"/>
          <p14:tracePt t="28389" x="8001000" y="3125788"/>
          <p14:tracePt t="28405" x="8045450" y="3116263"/>
          <p14:tracePt t="28422" x="8081963" y="3116263"/>
          <p14:tracePt t="28439" x="8108950" y="3116263"/>
          <p14:tracePt t="28455" x="8143875" y="3116263"/>
          <p14:tracePt t="28472" x="8205788" y="3116263"/>
          <p14:tracePt t="28489" x="8304213" y="3116263"/>
          <p14:tracePt t="28505" x="8385175" y="3116263"/>
          <p14:tracePt t="28522" x="8491538" y="3116263"/>
          <p14:tracePt t="28539" x="8582025" y="3116263"/>
          <p14:tracePt t="28555" x="8643938" y="3116263"/>
          <p14:tracePt t="28572" x="8705850" y="3116263"/>
          <p14:tracePt t="28589" x="8786813" y="3116263"/>
          <p14:tracePt t="28605" x="8840788" y="3116263"/>
          <p14:tracePt t="28622" x="8912225" y="3116263"/>
          <p14:tracePt t="28639" x="8983663" y="3116263"/>
          <p14:tracePt t="28655" x="9082088" y="3116263"/>
          <p14:tracePt t="28672" x="9117013" y="3143250"/>
          <p14:tracePt t="28689" x="9126538" y="3143250"/>
          <p14:tracePt t="28706" x="9144000" y="3152775"/>
          <p14:tracePt t="28722" x="9153525" y="3160713"/>
          <p14:tracePt t="28738" x="9161463" y="3170238"/>
          <p14:tracePt t="28755" x="9180513" y="3170238"/>
          <p14:tracePt t="28772" x="9277350" y="3152775"/>
          <p14:tracePt t="28788" x="9367838" y="3152775"/>
          <p14:tracePt t="28805" x="9483725" y="3152775"/>
          <p14:tracePt t="28822" x="9634538" y="3160713"/>
          <p14:tracePt t="28838" x="9742488" y="3179763"/>
          <p14:tracePt t="28855" x="9759950" y="3179763"/>
          <p14:tracePt t="28872" x="9769475" y="3179763"/>
          <p14:tracePt t="28905" x="9769475" y="3187700"/>
          <p14:tracePt t="28922" x="9777413" y="3197225"/>
          <p14:tracePt t="28938" x="9823450" y="3232150"/>
          <p14:tracePt t="28955" x="9894888" y="3268663"/>
          <p14:tracePt t="28972" x="9939338" y="3295650"/>
          <p14:tracePt t="28988" x="9956800" y="3303588"/>
          <p14:tracePt t="29005" x="9956800" y="3313113"/>
          <p14:tracePt t="29021" x="9966325" y="3322638"/>
          <p14:tracePt t="29038" x="9983788" y="3340100"/>
          <p14:tracePt t="29055" x="10010775" y="3367088"/>
          <p14:tracePt t="29071" x="10028238" y="3384550"/>
          <p14:tracePt t="29122" x="10028238" y="3394075"/>
          <p14:tracePt t="29146" x="10028238" y="3402013"/>
          <p14:tracePt t="29162" x="10028238" y="3411538"/>
          <p14:tracePt t="29178" x="10018713" y="3419475"/>
          <p14:tracePt t="29186" x="10018713" y="3429000"/>
          <p14:tracePt t="29202" x="10010775" y="3446463"/>
          <p14:tracePt t="29218" x="10001250" y="3455988"/>
          <p14:tracePt t="29226" x="9991725" y="3465513"/>
          <p14:tracePt t="29238" x="9991725" y="3473450"/>
          <p14:tracePt t="29255" x="9983788" y="3490913"/>
          <p14:tracePt t="29271" x="9983788" y="3500438"/>
          <p14:tracePt t="29288" x="9974263" y="3509963"/>
          <p14:tracePt t="29305" x="9966325" y="3517900"/>
          <p14:tracePt t="29321" x="9956800" y="3536950"/>
          <p14:tracePt t="29338" x="9947275" y="3554413"/>
          <p14:tracePt t="29354" x="9920288" y="3581400"/>
          <p14:tracePt t="29371" x="9902825" y="3598863"/>
          <p14:tracePt t="29388" x="9885363" y="3616325"/>
          <p14:tracePt t="29404" x="9867900" y="3633788"/>
          <p14:tracePt t="29421" x="9848850" y="3643313"/>
          <p14:tracePt t="29438" x="9823450" y="3660775"/>
          <p14:tracePt t="29454" x="9796463" y="3660775"/>
          <p14:tracePt t="29471" x="9777413" y="3679825"/>
          <p14:tracePt t="29488" x="9752013" y="3679825"/>
          <p14:tracePt t="29504" x="9725025" y="3687763"/>
          <p14:tracePt t="29521" x="9705975" y="3697288"/>
          <p14:tracePt t="29538" x="9671050" y="3705225"/>
          <p14:tracePt t="29554" x="9626600" y="3714750"/>
          <p14:tracePt t="29571" x="9582150" y="3714750"/>
          <p14:tracePt t="29588" x="9528175" y="3714750"/>
          <p14:tracePt t="29604" x="9483725" y="3714750"/>
          <p14:tracePt t="29621" x="9412288" y="3714750"/>
          <p14:tracePt t="29638" x="9331325" y="3714750"/>
          <p14:tracePt t="29654" x="9242425" y="3697288"/>
          <p14:tracePt t="29671" x="9170988" y="3687763"/>
          <p14:tracePt t="29688" x="9099550" y="3687763"/>
          <p14:tracePt t="29704" x="9028113" y="3679825"/>
          <p14:tracePt t="29721" x="8956675" y="3679825"/>
          <p14:tracePt t="29737" x="8848725" y="3679825"/>
          <p14:tracePt t="29754" x="8769350" y="3679825"/>
          <p14:tracePt t="29771" x="8724900" y="3679825"/>
          <p14:tracePt t="29787" x="8661400" y="3670300"/>
          <p14:tracePt t="29804" x="8589963" y="3660775"/>
          <p14:tracePt t="29821" x="8491538" y="3643313"/>
          <p14:tracePt t="29837" x="8394700" y="3633788"/>
          <p14:tracePt t="29854" x="8296275" y="3616325"/>
          <p14:tracePt t="29871" x="8205788" y="3598863"/>
          <p14:tracePt t="29887" x="8126413" y="3581400"/>
          <p14:tracePt t="29904" x="8045450" y="3571875"/>
          <p14:tracePt t="29921" x="7974013" y="3562350"/>
          <p14:tracePt t="29937" x="7929563" y="3554413"/>
          <p14:tracePt t="29954" x="7885113" y="3544888"/>
          <p14:tracePt t="29971" x="7831138" y="3544888"/>
          <p14:tracePt t="29987" x="7786688" y="3536950"/>
          <p14:tracePt t="30004" x="7732713" y="3536950"/>
          <p14:tracePt t="30021" x="7688263" y="3536950"/>
          <p14:tracePt t="30037" x="7626350" y="3536950"/>
          <p14:tracePt t="30054" x="7581900" y="3536950"/>
          <p14:tracePt t="30070" x="7527925" y="3536950"/>
          <p14:tracePt t="30087" x="7473950" y="3536950"/>
          <p14:tracePt t="30104" x="7429500" y="3536950"/>
          <p14:tracePt t="30120" x="7402513" y="3536950"/>
          <p14:tracePt t="30137" x="7375525" y="3536950"/>
          <p14:tracePt t="30154" x="7367588" y="3536950"/>
          <p14:tracePt t="30170" x="7331075" y="3536950"/>
          <p14:tracePt t="30187" x="7296150" y="3527425"/>
          <p14:tracePt t="30204" x="7242175" y="3509963"/>
          <p14:tracePt t="30220" x="7224713" y="3509963"/>
          <p14:tracePt t="30237" x="7215188" y="3490913"/>
          <p14:tracePt t="30254" x="7197725" y="3482975"/>
          <p14:tracePt t="30270" x="7197725" y="3455988"/>
          <p14:tracePt t="30287" x="7180263" y="3411538"/>
          <p14:tracePt t="30304" x="7180263" y="3375025"/>
          <p14:tracePt t="30320" x="7180263" y="3340100"/>
          <p14:tracePt t="30337" x="7180263" y="3295650"/>
          <p14:tracePt t="30353" x="7188200" y="3259138"/>
          <p14:tracePt t="30370" x="7215188" y="3214688"/>
          <p14:tracePt t="30387" x="7224713" y="3197225"/>
          <p14:tracePt t="30403" x="7224713" y="3179763"/>
          <p14:tracePt t="30420" x="7224713" y="3170238"/>
          <p14:tracePt t="30437" x="7232650" y="3143250"/>
          <p14:tracePt t="30453" x="7242175" y="3125788"/>
          <p14:tracePt t="30470" x="7242175" y="3116263"/>
          <p14:tracePt t="30487" x="7242175" y="3098800"/>
          <p14:tracePt t="30520" x="7251700" y="3089275"/>
          <p14:tracePt t="30538" x="7259638" y="3081338"/>
          <p14:tracePt t="30563" x="7277100" y="3071813"/>
          <p14:tracePt t="30573" x="7277100" y="3062288"/>
          <p14:tracePt t="30587" x="7296150" y="3062288"/>
          <p14:tracePt t="30603" x="7340600" y="3044825"/>
          <p14:tracePt t="30620" x="7375525" y="3036888"/>
          <p14:tracePt t="30637" x="7402513" y="3027363"/>
          <p14:tracePt t="30653" x="7419975" y="3017838"/>
          <p14:tracePt t="30670" x="7446963" y="3017838"/>
          <p14:tracePt t="30686" x="7483475" y="3017838"/>
          <p14:tracePt t="30703" x="7537450" y="3017838"/>
          <p14:tracePt t="30720" x="7581900" y="3017838"/>
          <p14:tracePt t="30736" x="7626350" y="3017838"/>
          <p14:tracePt t="30753" x="7680325" y="3017838"/>
          <p14:tracePt t="30770" x="7742238" y="3017838"/>
          <p14:tracePt t="30786" x="7831138" y="3017838"/>
          <p14:tracePt t="30803" x="7885113" y="3017838"/>
          <p14:tracePt t="30820" x="7947025" y="3017838"/>
          <p14:tracePt t="30836" x="8001000" y="3017838"/>
          <p14:tracePt t="30853" x="8045450" y="3017838"/>
          <p14:tracePt t="30870" x="8089900" y="3017838"/>
          <p14:tracePt t="30886" x="8143875" y="3017838"/>
          <p14:tracePt t="30903" x="8161338" y="3017838"/>
          <p14:tracePt t="30920" x="8188325" y="3017838"/>
          <p14:tracePt t="30936" x="8224838" y="3017838"/>
          <p14:tracePt t="30953" x="8296275" y="3017838"/>
          <p14:tracePt t="30970" x="8367713" y="3017838"/>
          <p14:tracePt t="30986" x="8466138" y="3017838"/>
          <p14:tracePt t="31003" x="8491538" y="3017838"/>
          <p14:tracePt t="31020" x="8510588" y="3017838"/>
          <p14:tracePt t="31036" x="8528050" y="3017838"/>
          <p14:tracePt t="31053" x="8537575" y="3017838"/>
          <p14:tracePt t="31070" x="8555038" y="3036888"/>
          <p14:tracePt t="31086" x="8582025" y="3062288"/>
          <p14:tracePt t="31103" x="8609013" y="3081338"/>
          <p14:tracePt t="31119" x="8626475" y="3089275"/>
          <p14:tracePt t="31136" x="8643938" y="3098800"/>
          <p14:tracePt t="31169" x="8670925" y="3098800"/>
          <p14:tracePt t="31186" x="8724900" y="3098800"/>
          <p14:tracePt t="31203" x="8885238" y="3089275"/>
          <p14:tracePt t="31219" x="9001125" y="3081338"/>
          <p14:tracePt t="31236" x="9090025" y="3081338"/>
          <p14:tracePt t="31253" x="9180513" y="3071813"/>
          <p14:tracePt t="31269" x="9215438" y="3062288"/>
          <p14:tracePt t="31286" x="9224963" y="3062288"/>
          <p14:tracePt t="31303" x="9242425" y="3062288"/>
          <p14:tracePt t="31319" x="9259888" y="3062288"/>
          <p14:tracePt t="31336" x="9304338" y="3062288"/>
          <p14:tracePt t="31353" x="9331325" y="3054350"/>
          <p14:tracePt t="31369" x="9358313" y="3054350"/>
          <p14:tracePt t="31386" x="9375775" y="3054350"/>
          <p14:tracePt t="31403" x="9394825" y="3044825"/>
          <p14:tracePt t="31419" x="9420225" y="3036888"/>
          <p14:tracePt t="31436" x="9456738" y="3036888"/>
          <p14:tracePt t="31452" x="9501188" y="3036888"/>
          <p14:tracePt t="31469" x="9528175" y="3036888"/>
          <p14:tracePt t="31486" x="9537700" y="3036888"/>
          <p14:tracePt t="31546" x="9545638" y="3036888"/>
          <p14:tracePt t="31563" x="9555163" y="3036888"/>
          <p14:tracePt t="31571" x="9563100" y="3036888"/>
          <p14:tracePt t="31578" x="9582150" y="3036888"/>
          <p14:tracePt t="31588" x="9590088" y="3036888"/>
          <p14:tracePt t="31602" x="9599613" y="3036888"/>
          <p14:tracePt t="31650" x="9609138" y="3036888"/>
          <p14:tracePt t="31890" x="9609138" y="3054350"/>
          <p14:tracePt t="31907" x="9599613" y="3071813"/>
          <p14:tracePt t="31914" x="9590088" y="3081338"/>
          <p14:tracePt t="31923" x="9582150" y="3089275"/>
          <p14:tracePt t="31935" x="9572625" y="3098800"/>
          <p14:tracePt t="31952" x="9537700" y="3125788"/>
          <p14:tracePt t="31969" x="9483725" y="3143250"/>
          <p14:tracePt t="31985" x="9429750" y="3152775"/>
          <p14:tracePt t="32002" x="9385300" y="3160713"/>
          <p14:tracePt t="32019" x="9340850" y="3160713"/>
          <p14:tracePt t="32035" x="9323388" y="3160713"/>
          <p14:tracePt t="32052" x="9304338" y="3160713"/>
          <p14:tracePt t="32069" x="9277350" y="3160713"/>
          <p14:tracePt t="32085" x="9251950" y="3160713"/>
          <p14:tracePt t="32102" x="9232900" y="3152775"/>
          <p14:tracePt t="32118" x="9215438" y="3152775"/>
          <p14:tracePt t="32135" x="9205913" y="3152775"/>
          <p14:tracePt t="32152" x="9188450" y="3152775"/>
          <p14:tracePt t="32168" x="9170988" y="3152775"/>
          <p14:tracePt t="32185" x="9161463" y="3152775"/>
          <p14:tracePt t="32202" x="9153525" y="3152775"/>
          <p14:tracePt t="32218" x="9144000" y="3152775"/>
          <p14:tracePt t="32235" x="9134475" y="3152775"/>
          <p14:tracePt t="32290" x="9134475" y="3143250"/>
          <p14:tracePt t="32298" x="9153525" y="3143250"/>
          <p14:tracePt t="32306" x="9180513" y="3143250"/>
          <p14:tracePt t="32318" x="9205913" y="3143250"/>
          <p14:tracePt t="32335" x="9259888" y="3143250"/>
          <p14:tracePt t="32352" x="9313863" y="3152775"/>
          <p14:tracePt t="32368" x="9348788" y="3152775"/>
          <p14:tracePt t="32385" x="9385300" y="3152775"/>
          <p14:tracePt t="32402" x="9420225" y="3152775"/>
          <p14:tracePt t="32418" x="9429750" y="3152775"/>
          <p14:tracePt t="32467" x="9439275" y="3152775"/>
          <p14:tracePt t="32498" x="9447213" y="3152775"/>
          <p14:tracePt t="32747" x="9420225" y="3170238"/>
          <p14:tracePt t="32755" x="9412288" y="3170238"/>
          <p14:tracePt t="32762" x="9385300" y="3170238"/>
          <p14:tracePt t="32772" x="9367838" y="3179763"/>
          <p14:tracePt t="32784" x="9313863" y="3187700"/>
          <p14:tracePt t="32801" x="9224963" y="3205163"/>
          <p14:tracePt t="32818" x="9153525" y="3214688"/>
          <p14:tracePt t="32834" x="9055100" y="3259138"/>
          <p14:tracePt t="32851" x="9010650" y="3286125"/>
          <p14:tracePt t="32868" x="8974138" y="3303588"/>
          <p14:tracePt t="32884" x="8912225" y="3340100"/>
          <p14:tracePt t="32901" x="8875713" y="3367088"/>
          <p14:tracePt t="32918" x="8858250" y="3384550"/>
          <p14:tracePt t="32934" x="8831263" y="3402013"/>
          <p14:tracePt t="32951" x="8804275" y="3429000"/>
          <p14:tracePt t="32987" x="8796338" y="3429000"/>
          <p14:tracePt t="33001" x="8786813" y="3438525"/>
          <p14:tracePt t="33018" x="8751888" y="3446463"/>
          <p14:tracePt t="33034" x="8688388" y="3473450"/>
          <p14:tracePt t="33051" x="8643938" y="3490913"/>
          <p14:tracePt t="33068" x="8634413" y="3500438"/>
          <p14:tracePt t="33084" x="8626475" y="3509963"/>
          <p14:tracePt t="33101" x="8616950" y="3517900"/>
          <p14:tracePt t="33250" x="8626475" y="3517900"/>
          <p14:tracePt t="33258" x="8643938" y="3517900"/>
          <p14:tracePt t="33267" x="8680450" y="3517900"/>
          <p14:tracePt t="33284" x="8724900" y="3517900"/>
          <p14:tracePt t="33301" x="8759825" y="3509963"/>
          <p14:tracePt t="33317" x="8804275" y="3509963"/>
          <p14:tracePt t="33334" x="8840788" y="3500438"/>
          <p14:tracePt t="33351" x="8848725" y="3500438"/>
          <p14:tracePt t="33367" x="8867775" y="3500438"/>
          <p14:tracePt t="33384" x="8885238" y="3509963"/>
          <p14:tracePt t="33401" x="8956675" y="3500438"/>
          <p14:tracePt t="33417" x="9018588" y="3490913"/>
          <p14:tracePt t="33434" x="9144000" y="3482975"/>
          <p14:tracePt t="33451" x="9286875" y="3482975"/>
          <p14:tracePt t="33467" x="9313863" y="3473450"/>
          <p14:tracePt t="33484" x="9323388" y="3473450"/>
          <p14:tracePt t="33500" x="9323388" y="3465513"/>
          <p14:tracePt t="33534" x="9331325" y="3465513"/>
          <p14:tracePt t="33594" x="9323388" y="3465513"/>
          <p14:tracePt t="33603" x="9286875" y="3465513"/>
          <p14:tracePt t="33610" x="9251950" y="3465513"/>
          <p14:tracePt t="33619" x="9215438" y="3465513"/>
          <p14:tracePt t="33634" x="9197975" y="3465513"/>
          <p14:tracePt t="33650" x="9072563" y="3465513"/>
          <p14:tracePt t="33667" x="8956675" y="3465513"/>
          <p14:tracePt t="33684" x="8848725" y="3465513"/>
          <p14:tracePt t="33700" x="8751888" y="3465513"/>
          <p14:tracePt t="33717" x="8697913" y="3473450"/>
          <p14:tracePt t="33734" x="8661400" y="3482975"/>
          <p14:tracePt t="33751" x="8634413" y="3482975"/>
          <p14:tracePt t="33767" x="8609013" y="3490913"/>
          <p14:tracePt t="33783" x="8572500" y="3509963"/>
          <p14:tracePt t="33800" x="8528050" y="3517900"/>
          <p14:tracePt t="33817" x="8491538" y="3536950"/>
          <p14:tracePt t="33833" x="8447088" y="3536950"/>
          <p14:tracePt t="33850" x="8367713" y="3544888"/>
          <p14:tracePt t="33867" x="8313738" y="3554413"/>
          <p14:tracePt t="33883" x="8269288" y="3562350"/>
          <p14:tracePt t="33900" x="8242300" y="3562350"/>
          <p14:tracePt t="33917" x="8215313" y="3571875"/>
          <p14:tracePt t="33933" x="8188325" y="3581400"/>
          <p14:tracePt t="33950" x="8161338" y="3598863"/>
          <p14:tracePt t="33967" x="8116888" y="3598863"/>
          <p14:tracePt t="33983" x="8081963" y="3616325"/>
          <p14:tracePt t="34000" x="8062913" y="3616325"/>
          <p14:tracePt t="34033" x="8062913" y="3625850"/>
          <p14:tracePt t="34122" x="8072438" y="3625850"/>
          <p14:tracePt t="34130" x="8089900" y="3625850"/>
          <p14:tracePt t="34138" x="8108950" y="3625850"/>
          <p14:tracePt t="34150" x="8126413" y="3616325"/>
          <p14:tracePt t="34166" x="8161338" y="3616325"/>
          <p14:tracePt t="34183" x="8197850" y="3608388"/>
          <p14:tracePt t="34200" x="8232775" y="3608388"/>
          <p14:tracePt t="34216" x="8269288" y="3608388"/>
          <p14:tracePt t="34233" x="8296275" y="3608388"/>
          <p14:tracePt t="34250" x="8313738" y="3608388"/>
          <p14:tracePt t="34283" x="8323263" y="3608388"/>
          <p14:tracePt t="34338" x="8331200" y="3598863"/>
          <p14:tracePt t="34370" x="8331200" y="3589338"/>
          <p14:tracePt t="34402" x="8340725" y="3589338"/>
          <p14:tracePt t="34420" x="8348663" y="3589338"/>
          <p14:tracePt t="34426" x="8348663" y="3581400"/>
          <p14:tracePt t="34442" x="8358188" y="3581400"/>
          <p14:tracePt t="34466" x="8358188" y="3571875"/>
          <p14:tracePt t="34490" x="8367713" y="3571875"/>
          <p14:tracePt t="34506" x="8375650" y="3571875"/>
          <p14:tracePt t="34522" x="8385175" y="3571875"/>
          <p14:tracePt t="34538" x="8385175" y="3562350"/>
          <p14:tracePt t="34546" x="8394700" y="3562350"/>
          <p14:tracePt t="34882" x="8402638" y="3562350"/>
          <p14:tracePt t="37234" x="8420100" y="3562350"/>
          <p14:tracePt t="37242" x="8429625" y="3562350"/>
          <p14:tracePt t="37251" x="8447088" y="3562350"/>
          <p14:tracePt t="37263" x="8456613" y="3562350"/>
          <p14:tracePt t="37280" x="8466138" y="3562350"/>
          <p14:tracePt t="37297" x="8491538" y="3562350"/>
          <p14:tracePt t="37313" x="8510588" y="3562350"/>
          <p14:tracePt t="37330" x="8537575" y="3562350"/>
          <p14:tracePt t="37347" x="8582025" y="3562350"/>
          <p14:tracePt t="37363" x="8616950" y="3562350"/>
          <p14:tracePt t="37380" x="8643938" y="3562350"/>
          <p14:tracePt t="37397" x="8661400" y="3562350"/>
          <p14:tracePt t="37413" x="8697913" y="3554413"/>
          <p14:tracePt t="37430" x="8715375" y="3554413"/>
          <p14:tracePt t="37447" x="8724900" y="3554413"/>
          <p14:tracePt t="37463" x="8732838" y="3554413"/>
          <p14:tracePt t="37480" x="8742363" y="3554413"/>
          <p14:tracePt t="37497" x="8759825" y="3554413"/>
          <p14:tracePt t="37513" x="8786813" y="3554413"/>
          <p14:tracePt t="37530" x="8840788" y="3554413"/>
          <p14:tracePt t="37547" x="8956675" y="3527425"/>
          <p14:tracePt t="37563" x="9018588" y="3509963"/>
          <p14:tracePt t="37580" x="9045575" y="3500438"/>
          <p14:tracePt t="37596" x="9055100" y="3482975"/>
          <p14:tracePt t="37613" x="9055100" y="3465513"/>
          <p14:tracePt t="37630" x="9055100" y="3446463"/>
          <p14:tracePt t="37663" x="9055100" y="3429000"/>
          <p14:tracePt t="37680" x="9055100" y="3402013"/>
          <p14:tracePt t="37696" x="9055100" y="3357563"/>
          <p14:tracePt t="37713" x="9045575" y="3330575"/>
          <p14:tracePt t="37730" x="9028113" y="3303588"/>
          <p14:tracePt t="37746" x="8991600" y="3276600"/>
          <p14:tracePt t="37763" x="8983663" y="3268663"/>
          <p14:tracePt t="37780" x="8966200" y="3251200"/>
          <p14:tracePt t="37796" x="8947150" y="3241675"/>
          <p14:tracePt t="37813" x="8912225" y="3241675"/>
          <p14:tracePt t="37830" x="8885238" y="3232150"/>
          <p14:tracePt t="37846" x="8875713" y="3232150"/>
          <p14:tracePt t="37907" x="8867775" y="3232150"/>
          <p14:tracePt t="37922" x="8848725" y="3232150"/>
          <p14:tracePt t="37931" x="8840788" y="3232150"/>
          <p14:tracePt t="37939" x="8823325" y="3232150"/>
          <p14:tracePt t="37948" x="8804275" y="3241675"/>
          <p14:tracePt t="37963" x="8732838" y="3241675"/>
          <p14:tracePt t="37979" x="8653463" y="3241675"/>
          <p14:tracePt t="37996" x="8582025" y="3224213"/>
          <p14:tracePt t="38013" x="8518525" y="3214688"/>
          <p14:tracePt t="38029" x="8420100" y="3197225"/>
          <p14:tracePt t="38046" x="8259763" y="3133725"/>
          <p14:tracePt t="38063" x="8126413" y="3098800"/>
          <p14:tracePt t="38079" x="8018463" y="3071813"/>
          <p14:tracePt t="38096" x="7966075" y="3062288"/>
          <p14:tracePt t="38113" x="7947025" y="3062288"/>
          <p14:tracePt t="38186" x="7956550" y="3054350"/>
          <p14:tracePt t="38195" x="7983538" y="3054350"/>
          <p14:tracePt t="38202" x="8027988" y="3054350"/>
          <p14:tracePt t="38212" x="8072438" y="3062288"/>
          <p14:tracePt t="38229" x="8134350" y="3062288"/>
          <p14:tracePt t="38246" x="8215313" y="3062288"/>
          <p14:tracePt t="38263" x="8232775" y="3081338"/>
          <p14:tracePt t="38279" x="8242300" y="3081338"/>
          <p14:tracePt t="38296" x="8259763" y="3098800"/>
          <p14:tracePt t="38313" x="8286750" y="3098800"/>
          <p14:tracePt t="38329" x="8340725" y="3098800"/>
          <p14:tracePt t="38346" x="8474075" y="3098800"/>
          <p14:tracePt t="38362" x="8680450" y="3116263"/>
          <p14:tracePt t="38379" x="8831263" y="3152775"/>
          <p14:tracePt t="38396" x="8885238" y="3170238"/>
          <p14:tracePt t="38412" x="8894763" y="3179763"/>
          <p14:tracePt t="38446" x="8902700" y="3179763"/>
          <p14:tracePt t="38467" x="8902700" y="3187700"/>
          <p14:tracePt t="38483" x="8912225" y="3197225"/>
          <p14:tracePt t="38500" x="8912225" y="3205163"/>
          <p14:tracePt t="38512" x="8920163" y="3214688"/>
          <p14:tracePt t="38529" x="8929688" y="3232150"/>
          <p14:tracePt t="38546" x="8929688" y="3251200"/>
          <p14:tracePt t="38562" x="8920163" y="3303588"/>
          <p14:tracePt t="38579" x="8912225" y="3340100"/>
          <p14:tracePt t="38595" x="8894763" y="3367088"/>
          <p14:tracePt t="38612" x="8867775" y="3394075"/>
          <p14:tracePt t="38629" x="8840788" y="3419475"/>
          <p14:tracePt t="38645" x="8813800" y="3438525"/>
          <p14:tracePt t="38662" x="8786813" y="3446463"/>
          <p14:tracePt t="38679" x="8742363" y="3455988"/>
          <p14:tracePt t="38695" x="8680450" y="3473450"/>
          <p14:tracePt t="38712" x="8626475" y="3482975"/>
          <p14:tracePt t="38729" x="8582025" y="3490913"/>
          <p14:tracePt t="38745" x="8545513" y="3500438"/>
          <p14:tracePt t="38762" x="8518525" y="3517900"/>
          <p14:tracePt t="38779" x="8483600" y="3527425"/>
          <p14:tracePt t="38795" x="8466138" y="3536950"/>
          <p14:tracePt t="38812" x="8456613" y="3536950"/>
          <p14:tracePt t="38829" x="8447088" y="3536950"/>
          <p14:tracePt t="38845" x="8429625" y="3536950"/>
          <p14:tracePt t="38862" x="8420100" y="3536950"/>
          <p14:tracePt t="38879" x="8402638" y="3536950"/>
          <p14:tracePt t="38895" x="8375650" y="3527425"/>
          <p14:tracePt t="38912" x="8358188" y="3527425"/>
          <p14:tracePt t="38929" x="8358188" y="3517900"/>
          <p14:tracePt t="38945" x="8348663" y="3517900"/>
          <p14:tracePt t="40934" x="8340725" y="3517900"/>
          <p14:tracePt t="40950" x="8331200" y="3517900"/>
          <p14:tracePt t="42342" x="8323263" y="3517900"/>
          <p14:tracePt t="42354" x="8277225" y="3517900"/>
          <p14:tracePt t="42362" x="8153400" y="3527425"/>
          <p14:tracePt t="42375" x="7929563" y="3544888"/>
          <p14:tracePt t="42392" x="7385050" y="3589338"/>
          <p14:tracePt t="42409" x="6983413" y="3616325"/>
          <p14:tracePt t="42425" x="6626225" y="3652838"/>
          <p14:tracePt t="42442" x="6232525" y="3705225"/>
          <p14:tracePt t="42458" x="5537200" y="3803650"/>
          <p14:tracePt t="42475" x="5205413" y="3822700"/>
          <p14:tracePt t="42492" x="5000625" y="3830638"/>
          <p14:tracePt t="42508" x="4884738" y="3840163"/>
          <p14:tracePt t="42525" x="4786313" y="3840163"/>
          <p14:tracePt t="42542" x="4751388" y="3840163"/>
          <p14:tracePt t="42558" x="4714875" y="3840163"/>
          <p14:tracePt t="42575" x="4697413" y="3830638"/>
          <p14:tracePt t="42592" x="4660900" y="3822700"/>
          <p14:tracePt t="42608" x="4616450" y="3795713"/>
          <p14:tracePt t="42625" x="4510088" y="3776663"/>
          <p14:tracePt t="42642" x="4438650" y="3759200"/>
          <p14:tracePt t="42658" x="4160838" y="3741738"/>
          <p14:tracePt t="42675" x="3973513" y="3741738"/>
          <p14:tracePt t="42691" x="3795713" y="3741738"/>
          <p14:tracePt t="42708" x="3687763" y="3741738"/>
          <p14:tracePt t="42725" x="3598863" y="3741738"/>
          <p14:tracePt t="42741" x="3509963" y="3751263"/>
          <p14:tracePt t="42758" x="3438525" y="3768725"/>
          <p14:tracePt t="42775" x="3375025" y="3786188"/>
          <p14:tracePt t="42791" x="3330575" y="3795713"/>
          <p14:tracePt t="42808" x="3276600" y="3813175"/>
          <p14:tracePt t="42825" x="3232150" y="3813175"/>
          <p14:tracePt t="42841" x="3179763" y="3813175"/>
          <p14:tracePt t="42858" x="3081338" y="3813175"/>
          <p14:tracePt t="42875" x="2938463" y="3813175"/>
          <p14:tracePt t="42891" x="2847975" y="3813175"/>
          <p14:tracePt t="42908" x="2776538" y="3803650"/>
          <p14:tracePt t="42925" x="2724150" y="3786188"/>
          <p14:tracePt t="42941" x="2705100" y="3786188"/>
          <p14:tracePt t="42974" x="2697163" y="3786188"/>
          <p14:tracePt t="42991" x="2687638" y="3786188"/>
          <p14:tracePt t="43018" x="2679700" y="3786188"/>
          <p14:tracePt t="43028" x="2670175" y="3776663"/>
          <p14:tracePt t="43059" x="2660650" y="3776663"/>
          <p14:tracePt t="43074" x="2652713" y="3776663"/>
          <p14:tracePt t="43082" x="2652713" y="3768725"/>
          <p14:tracePt t="43106" x="2643188" y="3768725"/>
          <p14:tracePt t="43227" x="2643188" y="3776663"/>
          <p14:tracePt t="43243" x="2643188" y="3786188"/>
          <p14:tracePt t="43259" x="2643188" y="3795713"/>
          <p14:tracePt t="43274" x="2643188" y="3803650"/>
          <p14:tracePt t="43378" x="2643188" y="3813175"/>
          <p14:tracePt t="43458" x="2643188" y="3822700"/>
          <p14:tracePt t="43546" x="2652713" y="3822700"/>
          <p14:tracePt t="43675" x="2652713" y="3830638"/>
          <p14:tracePt t="43722" x="2652713" y="3840163"/>
          <p14:tracePt t="43818" x="2643188" y="3840163"/>
          <p14:tracePt t="43827" x="2633663" y="3848100"/>
          <p14:tracePt t="43844" x="2625725" y="3848100"/>
          <p14:tracePt t="43850" x="2616200" y="3848100"/>
          <p14:tracePt t="43875" x="2608263" y="3848100"/>
          <p14:tracePt t="43890" x="2598738" y="3848100"/>
          <p14:tracePt t="43907" x="2589213" y="3848100"/>
          <p14:tracePt t="43914" x="2581275" y="3857625"/>
          <p14:tracePt t="43924" x="2562225" y="3867150"/>
          <p14:tracePt t="43940" x="2536825" y="3867150"/>
          <p14:tracePt t="43957" x="2490788" y="3875088"/>
          <p14:tracePt t="43974" x="2438400" y="3894138"/>
          <p14:tracePt t="43990" x="2393950" y="3894138"/>
          <p14:tracePt t="44007" x="2357438" y="3894138"/>
          <p14:tracePt t="44023" x="2339975" y="3894138"/>
          <p14:tracePt t="44040" x="2312988" y="3884613"/>
          <p14:tracePt t="44057" x="2276475" y="3884613"/>
          <p14:tracePt t="44073" x="2224088" y="3884613"/>
          <p14:tracePt t="44090" x="2143125" y="3884613"/>
          <p14:tracePt t="44107" x="2054225" y="3884613"/>
          <p14:tracePt t="44123" x="1990725" y="3884613"/>
          <p14:tracePt t="44140" x="1955800" y="3884613"/>
          <p14:tracePt t="44157" x="1928813" y="3884613"/>
          <p14:tracePt t="44173" x="1919288" y="3884613"/>
          <p14:tracePt t="44190" x="1911350" y="3884613"/>
          <p14:tracePt t="44207" x="1901825" y="3875088"/>
          <p14:tracePt t="44223" x="1884363" y="3875088"/>
          <p14:tracePt t="44240" x="1866900" y="3875088"/>
          <p14:tracePt t="44257" x="1839913" y="3875088"/>
          <p14:tracePt t="44273" x="1822450" y="3875088"/>
          <p14:tracePt t="44290" x="1803400" y="3875088"/>
          <p14:tracePt t="44307" x="1776413" y="3875088"/>
          <p14:tracePt t="44346" x="1768475" y="3875088"/>
          <p14:tracePt t="44682" x="1758950" y="3875088"/>
          <p14:tracePt t="44714" x="1758950" y="3884613"/>
          <p14:tracePt t="44746" x="1758950" y="3894138"/>
          <p14:tracePt t="44794" x="1758950" y="3902075"/>
          <p14:tracePt t="44834" x="1758950" y="3911600"/>
          <p14:tracePt t="44882" x="1758950" y="3919538"/>
          <p14:tracePt t="44891" x="1768475" y="3919538"/>
          <p14:tracePt t="44898" x="1768475" y="3929063"/>
          <p14:tracePt t="44908" x="1776413" y="3938588"/>
          <p14:tracePt t="44930" x="1776413" y="3946525"/>
          <p14:tracePt t="44946" x="1785938" y="3946525"/>
          <p14:tracePt t="44978" x="1795463" y="3956050"/>
          <p14:tracePt t="45010" x="1803400" y="3956050"/>
          <p14:tracePt t="45034" x="1812925" y="3965575"/>
          <p14:tracePt t="45066" x="1822450" y="3965575"/>
          <p14:tracePt t="45082" x="1830388" y="3965575"/>
          <p14:tracePt t="45091" x="1839913" y="3973513"/>
          <p14:tracePt t="45098" x="1857375" y="3973513"/>
          <p14:tracePt t="45108" x="1874838" y="3973513"/>
          <p14:tracePt t="45122" x="1938338" y="3973513"/>
          <p14:tracePt t="45139" x="1982788" y="3973513"/>
          <p14:tracePt t="45156" x="2009775" y="3973513"/>
          <p14:tracePt t="45173" x="2036763" y="3973513"/>
          <p14:tracePt t="45189" x="2062163" y="3983038"/>
          <p14:tracePt t="45206" x="2089150" y="3983038"/>
          <p14:tracePt t="45222" x="2116138" y="3983038"/>
          <p14:tracePt t="45239" x="2152650" y="3983038"/>
          <p14:tracePt t="45256" x="2160588" y="3983038"/>
          <p14:tracePt t="45272" x="2170113" y="3990975"/>
          <p14:tracePt t="45306" x="2179638" y="3990975"/>
          <p14:tracePt t="45322" x="2179638" y="4000500"/>
          <p14:tracePt t="45366" x="2187575" y="4000500"/>
          <p14:tracePt t="45502" x="2187575" y="4010025"/>
          <p14:tracePt t="45538" x="2179638" y="4010025"/>
          <p14:tracePt t="45554" x="2160588" y="4010025"/>
          <p14:tracePt t="45562" x="2152650" y="4000500"/>
          <p14:tracePt t="45572" x="2133600" y="3990975"/>
          <p14:tracePt t="45589" x="2116138" y="3973513"/>
          <p14:tracePt t="45605" x="2108200" y="3965575"/>
          <p14:tracePt t="45622" x="2098675" y="3965575"/>
          <p14:tracePt t="45639" x="2089150" y="3965575"/>
          <p14:tracePt t="45655" x="2089150" y="3956050"/>
          <p14:tracePt t="45689" x="2081213" y="3956050"/>
          <p14:tracePt t="45715" x="2071688" y="3956050"/>
          <p14:tracePt t="45723" x="2062163" y="3956050"/>
          <p14:tracePt t="45738" x="2044700" y="3956050"/>
          <p14:tracePt t="45755" x="2036763" y="3956050"/>
          <p14:tracePt t="45772" x="2027238" y="3956050"/>
          <p14:tracePt t="45962" x="2017713" y="3956050"/>
          <p14:tracePt t="45994" x="2009775" y="3956050"/>
          <p14:tracePt t="46018" x="2000250" y="3965575"/>
          <p14:tracePt t="46026" x="1990725" y="3965575"/>
          <p14:tracePt t="46038" x="1982788" y="3965575"/>
          <p14:tracePt t="46055" x="1965325" y="3973513"/>
          <p14:tracePt t="46071" x="1946275" y="3973513"/>
          <p14:tracePt t="46088" x="1938338" y="3983038"/>
          <p14:tracePt t="46105" x="1928813" y="3983038"/>
          <p14:tracePt t="46602" x="1938338" y="3990975"/>
          <p14:tracePt t="46626" x="1946275" y="3990975"/>
          <p14:tracePt t="46634" x="1955800" y="4000500"/>
          <p14:tracePt t="46650" x="1965325" y="4000500"/>
          <p14:tracePt t="46658" x="1973263" y="4010025"/>
          <p14:tracePt t="46671" x="1990725" y="4010025"/>
          <p14:tracePt t="46688" x="2017713" y="4010025"/>
          <p14:tracePt t="46704" x="2071688" y="4010025"/>
          <p14:tracePt t="46721" x="2116138" y="4010025"/>
          <p14:tracePt t="46737" x="2143125" y="4010025"/>
          <p14:tracePt t="46754" x="2205038" y="4010025"/>
          <p14:tracePt t="46771" x="2241550" y="4010025"/>
          <p14:tracePt t="46787" x="2276475" y="4010025"/>
          <p14:tracePt t="46804" x="2312988" y="4010025"/>
          <p14:tracePt t="46821" x="2322513" y="4010025"/>
          <p14:tracePt t="46837" x="2330450" y="4010025"/>
          <p14:tracePt t="46854" x="2347913" y="4017963"/>
          <p14:tracePt t="46871" x="2384425" y="4017963"/>
          <p14:tracePt t="46887" x="2465388" y="4027488"/>
          <p14:tracePt t="46904" x="2527300" y="4027488"/>
          <p14:tracePt t="46921" x="2633663" y="4027488"/>
          <p14:tracePt t="46937" x="2759075" y="4027488"/>
          <p14:tracePt t="46954" x="2840038" y="4027488"/>
          <p14:tracePt t="46971" x="2955925" y="4027488"/>
          <p14:tracePt t="46987" x="3027363" y="4027488"/>
          <p14:tracePt t="47004" x="3081338" y="4027488"/>
          <p14:tracePt t="47021" x="3143250" y="4027488"/>
          <p14:tracePt t="47037" x="3214688" y="4027488"/>
          <p14:tracePt t="47054" x="3295650" y="4017963"/>
          <p14:tracePt t="47070" x="3357563" y="4017963"/>
          <p14:tracePt t="47087" x="3411538" y="4010025"/>
          <p14:tracePt t="47104" x="3473450" y="4010025"/>
          <p14:tracePt t="47120" x="3509963" y="4010025"/>
          <p14:tracePt t="47137" x="3571875" y="4010025"/>
          <p14:tracePt t="47154" x="3670300" y="4010025"/>
          <p14:tracePt t="47170" x="3795713" y="4000500"/>
          <p14:tracePt t="47187" x="3875088" y="3990975"/>
          <p14:tracePt t="47204" x="3938588" y="3990975"/>
          <p14:tracePt t="47220" x="4010025" y="3990975"/>
          <p14:tracePt t="47237" x="4044950" y="3983038"/>
          <p14:tracePt t="47254" x="4125913" y="3983038"/>
          <p14:tracePt t="47270" x="4224338" y="3983038"/>
          <p14:tracePt t="47287" x="4322763" y="3983038"/>
          <p14:tracePt t="47304" x="4419600" y="3983038"/>
          <p14:tracePt t="47320" x="4518025" y="3983038"/>
          <p14:tracePt t="47337" x="4581525" y="3973513"/>
          <p14:tracePt t="47354" x="4608513" y="3973513"/>
          <p14:tracePt t="47370" x="4625975" y="3973513"/>
          <p14:tracePt t="47387" x="4633913" y="3973513"/>
          <p14:tracePt t="47403" x="4652963" y="3965575"/>
          <p14:tracePt t="47420" x="4660900" y="3965575"/>
          <p14:tracePt t="47437" x="4679950" y="3965575"/>
          <p14:tracePt t="47514" x="4670425" y="3965575"/>
          <p14:tracePt t="47523" x="4643438" y="3965575"/>
          <p14:tracePt t="47530" x="4589463" y="3973513"/>
          <p14:tracePt t="47538" x="4562475" y="3983038"/>
          <p14:tracePt t="47553" x="4510088" y="3990975"/>
          <p14:tracePt t="47570" x="4394200" y="4010025"/>
          <p14:tracePt t="47587" x="4160838" y="4027488"/>
          <p14:tracePt t="47603" x="3919538" y="4027488"/>
          <p14:tracePt t="47620" x="3724275" y="4037013"/>
          <p14:tracePt t="47637" x="3536950" y="4037013"/>
          <p14:tracePt t="47653" x="3322638" y="4037013"/>
          <p14:tracePt t="47670" x="3152775" y="4037013"/>
          <p14:tracePt t="47687" x="3017838" y="4037013"/>
          <p14:tracePt t="47703" x="2919413" y="4037013"/>
          <p14:tracePt t="47720" x="2840038" y="4044950"/>
          <p14:tracePt t="47737" x="2803525" y="4054475"/>
          <p14:tracePt t="47753" x="2786063" y="4054475"/>
          <p14:tracePt t="47770" x="2768600" y="4054475"/>
          <p14:tracePt t="47787" x="2687638" y="4062413"/>
          <p14:tracePt t="47803" x="2633663" y="4062413"/>
          <p14:tracePt t="47820" x="2562225" y="4062413"/>
          <p14:tracePt t="47836" x="2490788" y="4062413"/>
          <p14:tracePt t="47853" x="2438400" y="4062413"/>
          <p14:tracePt t="47870" x="2393950" y="4062413"/>
          <p14:tracePt t="47886" x="2374900" y="4062413"/>
          <p14:tracePt t="47903" x="2357438" y="4062413"/>
          <p14:tracePt t="48018" x="2366963" y="4062413"/>
          <p14:tracePt t="48026" x="2374900" y="4054475"/>
          <p14:tracePt t="48036" x="2384425" y="4044950"/>
          <p14:tracePt t="48053" x="2428875" y="4044950"/>
          <p14:tracePt t="48069" x="2465388" y="4027488"/>
          <p14:tracePt t="48086" x="2500313" y="4017963"/>
          <p14:tracePt t="48103" x="2536825" y="4017963"/>
          <p14:tracePt t="48119" x="2581275" y="4017963"/>
          <p14:tracePt t="48136" x="2625725" y="4017963"/>
          <p14:tracePt t="48153" x="2697163" y="4017963"/>
          <p14:tracePt t="48169" x="2741613" y="4017963"/>
          <p14:tracePt t="48186" x="2776538" y="4017963"/>
          <p14:tracePt t="48203" x="2803525" y="4017963"/>
          <p14:tracePt t="48219" x="2813050" y="4017963"/>
          <p14:tracePt t="48282" x="2822575" y="4017963"/>
          <p14:tracePt t="48338" x="2830513" y="4017963"/>
          <p14:tracePt t="48354" x="2840038" y="4017963"/>
          <p14:tracePt t="48362" x="2847975" y="4010025"/>
          <p14:tracePt t="48371" x="2867025" y="4010025"/>
          <p14:tracePt t="48386" x="2884488" y="4010025"/>
          <p14:tracePt t="48403" x="2919413" y="4000500"/>
          <p14:tracePt t="48419" x="2946400" y="4000500"/>
          <p14:tracePt t="48436" x="2955925" y="4000500"/>
          <p14:tracePt t="48453" x="2982913" y="4000500"/>
          <p14:tracePt t="48469" x="3000375" y="4000500"/>
          <p14:tracePt t="48486" x="3054350" y="3990975"/>
          <p14:tracePt t="48503" x="3116263" y="3973513"/>
          <p14:tracePt t="48519" x="3197225" y="3965575"/>
          <p14:tracePt t="48536" x="3241675" y="3965575"/>
          <p14:tracePt t="48552" x="3259138" y="3965575"/>
          <p14:tracePt t="48569" x="3268663" y="3965575"/>
          <p14:tracePt t="48874" x="3276600" y="3965575"/>
          <p14:tracePt t="48890" x="3276600" y="3956050"/>
          <p14:tracePt t="48898" x="3286125" y="3956050"/>
          <p14:tracePt t="48938" x="3295650" y="3956050"/>
          <p14:tracePt t="48978" x="3303588" y="3956050"/>
          <p14:tracePt t="48994" x="3313113" y="3956050"/>
          <p14:tracePt t="49004" x="3322638" y="3956050"/>
          <p14:tracePt t="49026" x="3330575" y="3956050"/>
          <p14:tracePt t="49042" x="3340100" y="3956050"/>
          <p14:tracePt t="49050" x="3340100" y="3946525"/>
          <p14:tracePt t="49066" x="3348038" y="3946525"/>
          <p14:tracePt t="49090" x="3357563" y="3946525"/>
          <p14:tracePt t="49114" x="3357563" y="3938588"/>
          <p14:tracePt t="49123" x="3367088" y="3938588"/>
          <p14:tracePt t="49140" x="3375025" y="3938588"/>
          <p14:tracePt t="49156" x="3384550" y="3929063"/>
          <p14:tracePt t="49163" x="3394075" y="3929063"/>
          <p14:tracePt t="49171" x="3402013" y="3929063"/>
          <p14:tracePt t="49185" x="3411538" y="3929063"/>
          <p14:tracePt t="49202" x="3455988" y="3929063"/>
          <p14:tracePt t="49218" x="3527425" y="3911600"/>
          <p14:tracePt t="49235" x="3598863" y="3902075"/>
          <p14:tracePt t="49252" x="3643313" y="3902075"/>
          <p14:tracePt t="49268" x="3660775" y="3902075"/>
          <p14:tracePt t="49285" x="3670300" y="3902075"/>
          <p14:tracePt t="49438" x="3679825" y="3902075"/>
          <p14:tracePt t="49450" x="3687763" y="3902075"/>
          <p14:tracePt t="49458" x="3705225" y="3902075"/>
          <p14:tracePt t="49468" x="3724275" y="3902075"/>
          <p14:tracePt t="49485" x="3768725" y="3902075"/>
          <p14:tracePt t="49501" x="3776663" y="3902075"/>
          <p14:tracePt t="49518" x="3803650" y="3902075"/>
          <p14:tracePt t="49535" x="3813175" y="3902075"/>
          <p14:tracePt t="49568" x="3822700" y="3902075"/>
          <p14:tracePt t="49585" x="3830638" y="3911600"/>
          <p14:tracePt t="49601" x="3848100" y="3919538"/>
          <p14:tracePt t="49618" x="3867150" y="3919538"/>
          <p14:tracePt t="49635" x="3875088" y="3929063"/>
          <p14:tracePt t="49651" x="3884613" y="3929063"/>
          <p14:tracePt t="49668" x="3884613" y="3938588"/>
          <p14:tracePt t="49685" x="3894138" y="3938588"/>
          <p14:tracePt t="49701" x="3902075" y="3938588"/>
          <p14:tracePt t="49718" x="3911600" y="3938588"/>
          <p14:tracePt t="49735" x="3911600" y="3946525"/>
          <p14:tracePt t="49751" x="3919538" y="3946525"/>
          <p14:tracePt t="49778" x="3929063" y="3946525"/>
          <p14:tracePt t="49804" x="3946525" y="3946525"/>
          <p14:tracePt t="49820" x="3956050" y="3946525"/>
          <p14:tracePt t="49834" x="3965575" y="3946525"/>
          <p14:tracePt t="49842" x="3973513" y="3946525"/>
          <p14:tracePt t="49851" x="3983038" y="3946525"/>
          <p14:tracePt t="49868" x="3990975" y="3956050"/>
          <p14:tracePt t="49901" x="4010025" y="3956050"/>
          <p14:tracePt t="49918" x="4017963" y="3956050"/>
          <p14:tracePt t="49934" x="4037013" y="3965575"/>
          <p14:tracePt t="49951" x="4062413" y="3965575"/>
          <p14:tracePt t="49968" x="4062413" y="3973513"/>
          <p14:tracePt t="49984" x="4071938" y="3973513"/>
          <p14:tracePt t="50018" x="4089400" y="3973513"/>
          <p14:tracePt t="50051" x="4098925" y="3973513"/>
          <p14:tracePt t="50068" x="4116388" y="3973513"/>
          <p14:tracePt t="50084" x="4125913" y="3973513"/>
          <p14:tracePt t="50101" x="4133850" y="3973513"/>
          <p14:tracePt t="50122" x="4143375" y="3973513"/>
          <p14:tracePt t="50138" x="4160838" y="3973513"/>
          <p14:tracePt t="50151" x="4179888" y="3983038"/>
          <p14:tracePt t="50167" x="4205288" y="3990975"/>
          <p14:tracePt t="50184" x="4214813" y="3990975"/>
          <p14:tracePt t="50201" x="4224338" y="3990975"/>
          <p14:tracePt t="50266" x="4232275" y="3990975"/>
          <p14:tracePt t="50274" x="4241800" y="4000500"/>
          <p14:tracePt t="50284" x="4259263" y="4000500"/>
          <p14:tracePt t="50301" x="4286250" y="4000500"/>
          <p14:tracePt t="50317" x="4303713" y="4000500"/>
          <p14:tracePt t="50334" x="4313238" y="4000500"/>
          <p14:tracePt t="50351" x="4322763" y="4000500"/>
          <p14:tracePt t="50367" x="4330700" y="4000500"/>
          <p14:tracePt t="50384" x="4348163" y="4000500"/>
          <p14:tracePt t="50401" x="4357688" y="4000500"/>
          <p14:tracePt t="50417" x="4384675" y="4000500"/>
          <p14:tracePt t="50434" x="4402138" y="4000500"/>
          <p14:tracePt t="50450" x="4438650" y="4000500"/>
          <p14:tracePt t="50467" x="4465638" y="4000500"/>
          <p14:tracePt t="50484" x="4500563" y="4000500"/>
          <p14:tracePt t="50501" x="4537075" y="4000500"/>
          <p14:tracePt t="50517" x="4554538" y="4000500"/>
          <p14:tracePt t="50534" x="4572000" y="4000500"/>
          <p14:tracePt t="50550" x="4581525" y="4000500"/>
          <p14:tracePt t="50567" x="4589463" y="4000500"/>
          <p14:tracePt t="50584" x="4598988" y="4000500"/>
          <p14:tracePt t="50600" x="4625975" y="4000500"/>
          <p14:tracePt t="50617" x="4652963" y="4000500"/>
          <p14:tracePt t="50634" x="4670425" y="4000500"/>
          <p14:tracePt t="50650" x="4697413" y="4000500"/>
          <p14:tracePt t="50667" x="4705350" y="4000500"/>
          <p14:tracePt t="50684" x="4714875" y="4000500"/>
          <p14:tracePt t="50700" x="4724400" y="4000500"/>
          <p14:tracePt t="50717" x="4732338" y="4000500"/>
          <p14:tracePt t="50734" x="4741863" y="4000500"/>
          <p14:tracePt t="50750" x="4751388" y="4000500"/>
          <p14:tracePt t="50767" x="4768850" y="4000500"/>
          <p14:tracePt t="50784" x="4786313" y="4000500"/>
          <p14:tracePt t="50800" x="4813300" y="4000500"/>
          <p14:tracePt t="50817" x="4822825" y="4000500"/>
          <p14:tracePt t="50834" x="4830763" y="4000500"/>
          <p14:tracePt t="50850" x="4840288" y="4000500"/>
          <p14:tracePt t="51106" x="4840288" y="4010025"/>
          <p14:tracePt t="51130" x="4840288" y="4017963"/>
          <p14:tracePt t="51138" x="4830763" y="4017963"/>
          <p14:tracePt t="51154" x="4822825" y="4017963"/>
          <p14:tracePt t="51166" x="4813300" y="4017963"/>
          <p14:tracePt t="51183" x="4795838" y="4027488"/>
          <p14:tracePt t="51200" x="4776788" y="4027488"/>
          <p14:tracePt t="51216" x="4751388" y="4027488"/>
          <p14:tracePt t="51233" x="4741863" y="4027488"/>
          <p14:tracePt t="51250" x="4732338" y="4027488"/>
          <p14:tracePt t="51266" x="4705350" y="4027488"/>
          <p14:tracePt t="51283" x="4687888" y="4027488"/>
          <p14:tracePt t="51300" x="4652963" y="4027488"/>
          <p14:tracePt t="51316" x="4643438" y="4027488"/>
          <p14:tracePt t="51333" x="4633913" y="4027488"/>
          <p14:tracePt t="51370" x="4625975" y="4027488"/>
          <p14:tracePt t="51435" x="4616450" y="4027488"/>
          <p14:tracePt t="51994" x="4616450" y="4017963"/>
          <p14:tracePt t="52518" x="4616450" y="4010025"/>
          <p14:tracePt t="52586" x="4625975" y="4010025"/>
          <p14:tracePt t="52602" x="4633913" y="4010025"/>
          <p14:tracePt t="52643" x="4643438" y="4010025"/>
          <p14:tracePt t="52698" x="4652963" y="4010025"/>
          <p14:tracePt t="52722" x="4652963" y="4017963"/>
          <p14:tracePt t="52754" x="4660900" y="4017963"/>
          <p14:tracePt t="52778" x="4670425" y="4017963"/>
          <p14:tracePt t="52810" x="4679950" y="4017963"/>
          <p14:tracePt t="52850" x="4687888" y="4017963"/>
          <p14:tracePt t="52882" x="4697413" y="4017963"/>
          <p14:tracePt t="52890" x="4705350" y="4017963"/>
          <p14:tracePt t="52898" x="4705350" y="4027488"/>
          <p14:tracePt t="52946" x="4714875" y="4027488"/>
          <p14:tracePt t="52995" x="4714875" y="4037013"/>
          <p14:tracePt t="53106" x="4714875" y="4044950"/>
          <p14:tracePt t="53251" x="4705350" y="4044950"/>
          <p14:tracePt t="53346" x="4697413" y="4044950"/>
          <p14:tracePt t="53786" x="4697413" y="4054475"/>
          <p14:tracePt t="55131" x="4687888" y="4054475"/>
          <p14:tracePt t="55148" x="4679950" y="4054475"/>
          <p14:tracePt t="55186" x="4670425" y="4054475"/>
          <p14:tracePt t="56726" x="4660900" y="4054475"/>
          <p14:tracePt t="57722" x="4670425" y="4054475"/>
          <p14:tracePt t="57731" x="4679950" y="4037013"/>
          <p14:tracePt t="57738" x="4687888" y="4027488"/>
          <p14:tracePt t="57747" x="4697413" y="4010025"/>
          <p14:tracePt t="57760" x="4705350" y="4010025"/>
          <p14:tracePt t="57777" x="4705350" y="4000500"/>
          <p14:tracePt t="60466" x="4714875" y="4000500"/>
          <p14:tracePt t="60578" x="4724400" y="4000500"/>
          <p14:tracePt t="60602" x="4732338" y="4000500"/>
          <p14:tracePt t="60634" x="4741863" y="4000500"/>
          <p14:tracePt t="60666" x="4751388" y="4010025"/>
          <p14:tracePt t="60682" x="4751388" y="4017963"/>
          <p14:tracePt t="60698" x="4759325" y="4017963"/>
          <p14:tracePt t="60722" x="4768850" y="4027488"/>
          <p14:tracePt t="60778" x="4776788" y="4037013"/>
          <p14:tracePt t="60786" x="4795838" y="4044950"/>
          <p14:tracePt t="60794" x="4813300" y="4062413"/>
          <p14:tracePt t="60807" x="4822825" y="4071938"/>
          <p14:tracePt t="60824" x="4884738" y="4089400"/>
          <p14:tracePt t="60841" x="4956175" y="4089400"/>
          <p14:tracePt t="60857" x="5054600" y="4089400"/>
          <p14:tracePt t="60874" x="5153025" y="4098925"/>
          <p14:tracePt t="60890" x="5268913" y="4125913"/>
          <p14:tracePt t="60907" x="5375275" y="4160838"/>
          <p14:tracePt t="60924" x="5473700" y="4179888"/>
          <p14:tracePt t="60940" x="5537200" y="4187825"/>
          <p14:tracePt t="60957" x="5545138" y="4205288"/>
          <p14:tracePt t="60974" x="5518150" y="4276725"/>
          <p14:tracePt t="61234" x="5518150" y="4259263"/>
          <p14:tracePt t="61244" x="5518150" y="4241800"/>
          <p14:tracePt t="61250" x="5527675" y="4224338"/>
          <p14:tracePt t="61258" x="5545138" y="4214813"/>
          <p14:tracePt t="61273" x="5572125" y="4179888"/>
          <p14:tracePt t="61290" x="5608638" y="4152900"/>
          <p14:tracePt t="61307" x="5705475" y="4125913"/>
          <p14:tracePt t="61323" x="5751513" y="4116388"/>
          <p14:tracePt t="61340" x="5795963" y="4116388"/>
          <p14:tracePt t="61357" x="5840413" y="4108450"/>
          <p14:tracePt t="61373" x="5867400" y="4108450"/>
          <p14:tracePt t="61390" x="5919788" y="4108450"/>
          <p14:tracePt t="61407" x="5983288" y="4108450"/>
          <p14:tracePt t="61423" x="6037263" y="4108450"/>
          <p14:tracePt t="61440" x="6143625" y="4108450"/>
          <p14:tracePt t="61456" x="6276975" y="4108450"/>
          <p14:tracePt t="61473" x="6456363" y="4108450"/>
          <p14:tracePt t="61490" x="6572250" y="4108450"/>
          <p14:tracePt t="61506" x="6751638" y="4108450"/>
          <p14:tracePt t="61523" x="6858000" y="4108450"/>
          <p14:tracePt t="61540" x="6946900" y="4108450"/>
          <p14:tracePt t="61556" x="7045325" y="4108450"/>
          <p14:tracePt t="61573" x="7188200" y="4089400"/>
          <p14:tracePt t="61590" x="7367588" y="4071938"/>
          <p14:tracePt t="61606" x="7419975" y="4071938"/>
          <p14:tracePt t="61623" x="7510463" y="4054475"/>
          <p14:tracePt t="61640" x="7581900" y="4044950"/>
          <p14:tracePt t="61656" x="7581900" y="4037013"/>
          <p14:tracePt t="61762" x="7572375" y="4037013"/>
          <p14:tracePt t="61770" x="7562850" y="4037013"/>
          <p14:tracePt t="61778" x="7537450" y="4037013"/>
          <p14:tracePt t="61789" x="7518400" y="4037013"/>
          <p14:tracePt t="61806" x="7483475" y="4044950"/>
          <p14:tracePt t="61823" x="7473950" y="4054475"/>
          <p14:tracePt t="61866" x="7510463" y="4054475"/>
          <p14:tracePt t="61875" x="7562850" y="4044950"/>
          <p14:tracePt t="61889" x="7653338" y="4027488"/>
          <p14:tracePt t="61906" x="7867650" y="3983038"/>
          <p14:tracePt t="61923" x="8429625" y="3840163"/>
          <p14:tracePt t="61939" x="8643938" y="3776663"/>
          <p14:tracePt t="61956" x="8804275" y="3724275"/>
          <p14:tracePt t="61973" x="8929688" y="3643313"/>
          <p14:tracePt t="61989" x="9010650" y="3581400"/>
          <p14:tracePt t="62006" x="9045575" y="3517900"/>
          <p14:tracePt t="62023" x="9055100" y="3482975"/>
          <p14:tracePt t="62039" x="9063038" y="3394075"/>
          <p14:tracePt t="62056" x="9144000" y="3187700"/>
          <p14:tracePt t="62072" x="9197975" y="3098800"/>
          <p14:tracePt t="62290" x="9197975" y="3081338"/>
          <p14:tracePt t="62298" x="9197975" y="3054350"/>
          <p14:tracePt t="62307" x="9197975" y="3009900"/>
          <p14:tracePt t="62322" x="9269413" y="2919413"/>
          <p14:tracePt t="62339" x="9402763" y="2803525"/>
          <p14:tracePt t="62356" x="9661525" y="2643188"/>
          <p14:tracePt t="62372" x="9840913" y="2562225"/>
          <p14:tracePt t="62389" x="9983788" y="2455863"/>
          <p14:tracePt t="62406" x="10090150" y="2357438"/>
          <p14:tracePt t="62422" x="10161588" y="2286000"/>
          <p14:tracePt t="62439" x="10188575" y="2259013"/>
          <p14:tracePt t="62455" x="10215563" y="2214563"/>
          <p14:tracePt t="62472" x="10242550" y="2179638"/>
          <p14:tracePt t="62489" x="10260013" y="2143125"/>
          <p14:tracePt t="62505" x="10269538" y="2108200"/>
          <p14:tracePt t="62522" x="10287000" y="2054225"/>
          <p14:tracePt t="62539" x="10304463" y="1946275"/>
          <p14:tracePt t="62555" x="10323513" y="1866900"/>
          <p14:tracePt t="62572" x="10323513" y="1776413"/>
          <p14:tracePt t="62589" x="10323513" y="1687513"/>
          <p14:tracePt t="62605" x="10296525" y="1581150"/>
          <p14:tracePt t="62622" x="10269538" y="1509713"/>
          <p14:tracePt t="62639" x="10242550" y="1473200"/>
          <p14:tracePt t="62655" x="10215563" y="1428750"/>
          <p14:tracePt t="62672" x="10180638" y="1384300"/>
          <p14:tracePt t="62689" x="10161588" y="1357313"/>
          <p14:tracePt t="62705" x="10153650" y="1347788"/>
          <p14:tracePt t="62722" x="10144125" y="1347788"/>
          <p14:tracePt t="62738" x="10144125" y="1339850"/>
          <p14:tracePt t="62755" x="10134600" y="1339850"/>
          <p14:tracePt t="62772" x="10134600" y="1330325"/>
          <p14:tracePt t="62805" x="10134600" y="1322388"/>
          <p14:tracePt t="62822" x="10144125" y="1312863"/>
          <p14:tracePt t="62838" x="10188575" y="1303338"/>
          <p14:tracePt t="62855" x="10269538" y="1303338"/>
          <p14:tracePt t="62872" x="10348913" y="1303338"/>
          <p14:tracePt t="62888" x="10429875" y="1303338"/>
          <p14:tracePt t="62905" x="10501313" y="1322388"/>
          <p14:tracePt t="62922" x="10545763" y="1330325"/>
          <p14:tracePt t="62938" x="10609263" y="1347788"/>
          <p14:tracePt t="62955" x="10644188" y="1357313"/>
          <p14:tracePt t="62972" x="10661650" y="1366838"/>
          <p14:tracePt t="62988" x="10680700" y="1374775"/>
          <p14:tracePt t="63005" x="10706100" y="1374775"/>
          <p14:tracePt t="63022" x="10733088" y="1393825"/>
          <p14:tracePt t="63038" x="10777538" y="1401763"/>
          <p14:tracePt t="63055" x="10848975" y="1438275"/>
          <p14:tracePt t="63071" x="10920413" y="1482725"/>
          <p14:tracePt t="63088" x="11001375" y="1527175"/>
          <p14:tracePt t="63105" x="11063288" y="1562100"/>
          <p14:tracePt t="63121" x="11082338" y="1571625"/>
          <p14:tracePt t="63162" x="11090275" y="1581150"/>
          <p14:tracePt t="63194" x="11090275" y="1589088"/>
          <p14:tracePt t="63203" x="11099800" y="1598613"/>
          <p14:tracePt t="63210" x="11109325" y="1608138"/>
          <p14:tracePt t="63221" x="11109325" y="1616075"/>
          <p14:tracePt t="63238" x="11117263" y="1633538"/>
          <p14:tracePt t="63271" x="11117263" y="1643063"/>
          <p14:tracePt t="63291" x="11126788" y="1643063"/>
          <p14:tracePt t="63426" x="11134725" y="1643063"/>
          <p14:tracePt t="63498" x="11134725" y="1633538"/>
          <p14:tracePt t="63514" x="11134725" y="1616075"/>
          <p14:tracePt t="63530" x="11134725" y="1608138"/>
          <p14:tracePt t="63539" x="11126788" y="1608138"/>
          <p14:tracePt t="63546" x="11126788" y="1598613"/>
          <p14:tracePt t="63554" x="11117263" y="1589088"/>
          <p14:tracePt t="63571" x="11099800" y="1581150"/>
          <p14:tracePt t="63588" x="11082338" y="1554163"/>
          <p14:tracePt t="63604" x="11063288" y="1544638"/>
          <p14:tracePt t="63621" x="11037888" y="1544638"/>
          <p14:tracePt t="63638" x="11018838" y="1527175"/>
          <p14:tracePt t="63654" x="11010900" y="1517650"/>
          <p14:tracePt t="63671" x="10991850" y="1509713"/>
          <p14:tracePt t="63688" x="10947400" y="1490663"/>
          <p14:tracePt t="63704" x="10902950" y="1490663"/>
          <p14:tracePt t="63721" x="10868025" y="1482725"/>
          <p14:tracePt t="63738" x="10848975" y="1473200"/>
          <p14:tracePt t="63898" x="10858500" y="1473200"/>
          <p14:tracePt t="63908" x="10868025" y="1473200"/>
          <p14:tracePt t="63923" x="10875963" y="1473200"/>
          <p14:tracePt t="63940" x="10885488" y="1473200"/>
          <p14:tracePt t="63946" x="10895013" y="1473200"/>
          <p14:tracePt t="63956" x="10902950" y="1473200"/>
          <p14:tracePt t="63971" x="10912475" y="1482725"/>
          <p14:tracePt t="63987" x="10929938" y="1482725"/>
          <p14:tracePt t="64050" x="10939463" y="1482725"/>
          <p14:tracePt t="64058" x="10939463" y="1490663"/>
          <p14:tracePt t="64067" x="10956925" y="1490663"/>
          <p14:tracePt t="64075" x="10956925" y="1500188"/>
          <p14:tracePt t="64087" x="10966450" y="1500188"/>
          <p14:tracePt t="64104" x="10974388" y="1509713"/>
          <p14:tracePt t="64506" x="10983913" y="1509713"/>
          <p14:tracePt t="64523" x="10983913" y="1517650"/>
          <p14:tracePt t="64539" x="10991850" y="1517650"/>
          <p14:tracePt t="64555" x="10991850" y="1527175"/>
          <p14:tracePt t="64563" x="11001375" y="1536700"/>
          <p14:tracePt t="64572" x="11001375" y="1544638"/>
          <p14:tracePt t="64587" x="11018838" y="1562100"/>
          <p14:tracePt t="64603" x="11018838" y="1581150"/>
          <p14:tracePt t="64620" x="11018838" y="1589088"/>
          <p14:tracePt t="64637" x="11018838" y="1616075"/>
          <p14:tracePt t="64653" x="11028363" y="1625600"/>
          <p14:tracePt t="64670" x="11028363" y="1643063"/>
          <p14:tracePt t="64687" x="11028363" y="1670050"/>
          <p14:tracePt t="64703" x="11028363" y="1687513"/>
          <p14:tracePt t="64720" x="11037888" y="1731963"/>
          <p14:tracePt t="64737" x="11045825" y="1751013"/>
          <p14:tracePt t="64753" x="11045825" y="1776413"/>
          <p14:tracePt t="64770" x="11045825" y="1803400"/>
          <p14:tracePt t="64786" x="11045825" y="1847850"/>
          <p14:tracePt t="64803" x="11045825" y="1874838"/>
          <p14:tracePt t="64820" x="11055350" y="1928813"/>
          <p14:tracePt t="64836" x="11055350" y="1973263"/>
          <p14:tracePt t="64853" x="11055350" y="2009775"/>
          <p14:tracePt t="64870" x="11063288" y="2044700"/>
          <p14:tracePt t="64886" x="11063288" y="2054225"/>
          <p14:tracePt t="64903" x="11063288" y="2081213"/>
          <p14:tracePt t="64920" x="11072813" y="2108200"/>
          <p14:tracePt t="64936" x="11072813" y="2133600"/>
          <p14:tracePt t="64953" x="11082338" y="2160588"/>
          <p14:tracePt t="64970" x="11082338" y="2179638"/>
          <p14:tracePt t="64986" x="11082338" y="2187575"/>
          <p14:tracePt t="65003" x="11082338" y="2197100"/>
          <p14:tracePt t="65020" x="11082338" y="2224088"/>
          <p14:tracePt t="65036" x="11082338" y="2241550"/>
          <p14:tracePt t="65053" x="11072813" y="2259013"/>
          <p14:tracePt t="65070" x="11072813" y="2303463"/>
          <p14:tracePt t="65086" x="11063288" y="2322513"/>
          <p14:tracePt t="65103" x="11055350" y="2347913"/>
          <p14:tracePt t="65119" x="11055350" y="2366963"/>
          <p14:tracePt t="65136" x="11045825" y="2374900"/>
          <p14:tracePt t="65153" x="11037888" y="2393950"/>
          <p14:tracePt t="65169" x="11037888" y="2411413"/>
          <p14:tracePt t="65186" x="11028363" y="2419350"/>
          <p14:tracePt t="65282" x="11018838" y="2419350"/>
          <p14:tracePt t="65322" x="11010900" y="2419350"/>
          <p14:tracePt t="65340" x="11010900" y="2428875"/>
          <p14:tracePt t="65370" x="11001375" y="2428875"/>
          <p14:tracePt t="65378" x="11001375" y="2438400"/>
          <p14:tracePt t="65388" x="10991850" y="2438400"/>
          <p14:tracePt t="65402" x="10991850" y="2446338"/>
          <p14:tracePt t="65419" x="10983913" y="2446338"/>
          <p14:tracePt t="65436" x="10974388" y="2446338"/>
          <p14:tracePt t="65453" x="10966450" y="2446338"/>
          <p14:tracePt t="65482" x="10956925" y="2446338"/>
          <p14:tracePt t="65522" x="10947400" y="2446338"/>
          <p14:tracePt t="65540" x="10939463" y="2446338"/>
          <p14:tracePt t="65546" x="10929938" y="2446338"/>
          <p14:tracePt t="65555" x="10929938" y="2438400"/>
          <p14:tracePt t="65569" x="10920413" y="2438400"/>
          <p14:tracePt t="65670" x="10912475" y="2438400"/>
          <p14:tracePt t="66426" x="10902950" y="2438400"/>
          <p14:tracePt t="66434" x="10895013" y="2438400"/>
          <p14:tracePt t="66451" x="10885488" y="2438400"/>
          <p14:tracePt t="66474" x="10875963" y="2438400"/>
          <p14:tracePt t="66490" x="10868025" y="2438400"/>
          <p14:tracePt t="66498" x="10858500" y="2438400"/>
          <p14:tracePt t="66506" x="10848975" y="2438400"/>
          <p14:tracePt t="66518" x="10841038" y="2438400"/>
          <p14:tracePt t="66535" x="10814050" y="2438400"/>
          <p14:tracePt t="66551" x="10804525" y="2438400"/>
          <p14:tracePt t="66568" x="10787063" y="2438400"/>
          <p14:tracePt t="66585" x="10777538" y="2446338"/>
          <p14:tracePt t="66601" x="10760075" y="2446338"/>
          <p14:tracePt t="66618" x="10752138" y="2446338"/>
          <p14:tracePt t="66635" x="10742613" y="2455863"/>
          <p14:tracePt t="66651" x="10733088" y="2455863"/>
          <p14:tracePt t="66668" x="10725150" y="2455863"/>
          <p14:tracePt t="66685" x="10715625" y="2455863"/>
          <p14:tracePt t="66701" x="10706100" y="2455863"/>
          <p14:tracePt t="66718" x="10698163" y="2455863"/>
          <p14:tracePt t="66735" x="10688638" y="2455863"/>
          <p14:tracePt t="66751" x="10680700" y="2455863"/>
          <p14:tracePt t="66794" x="10671175" y="2455863"/>
          <p14:tracePt t="66820" x="10671175" y="2465388"/>
          <p14:tracePt t="66826" x="10661650" y="2465388"/>
          <p14:tracePt t="66834" x="10653713" y="2465388"/>
          <p14:tracePt t="66874" x="10644188" y="2465388"/>
          <p14:tracePt t="66914" x="10634663" y="2465388"/>
          <p14:tracePt t="66938" x="10626725" y="2465388"/>
          <p14:tracePt t="66955" x="10617200" y="2465388"/>
          <p14:tracePt t="66972" x="10609263" y="2465388"/>
          <p14:tracePt t="66988" x="10599738" y="2465388"/>
          <p14:tracePt t="67003" x="10590213" y="2465388"/>
          <p14:tracePt t="67019" x="10582275" y="2465388"/>
          <p14:tracePt t="67050" x="10572750" y="2465388"/>
          <p14:tracePt t="67067" x="10563225" y="2465388"/>
          <p14:tracePt t="67074" x="10555288" y="2465388"/>
          <p14:tracePt t="67084" x="10545763" y="2465388"/>
          <p14:tracePt t="67101" x="10537825" y="2465388"/>
          <p14:tracePt t="67138" x="10528300" y="2465388"/>
          <p14:tracePt t="67178" x="10518775" y="2465388"/>
          <p14:tracePt t="67188" x="10510838" y="2465388"/>
          <p14:tracePt t="67194" x="10501313" y="2465388"/>
          <p14:tracePt t="67347" x="10491788" y="2465388"/>
          <p14:tracePt t="67355" x="10483850" y="2465388"/>
          <p14:tracePt t="67362" x="10474325" y="2465388"/>
          <p14:tracePt t="67378" x="10466388" y="2465388"/>
          <p14:tracePt t="67419" x="10456863" y="2465388"/>
          <p14:tracePt t="67490" x="10447338" y="2465388"/>
          <p14:tracePt t="67514" x="10439400" y="2465388"/>
          <p14:tracePt t="67530" x="10429875" y="2465388"/>
          <p14:tracePt t="67546" x="10420350" y="2465388"/>
          <p14:tracePt t="67555" x="10412413" y="2465388"/>
          <p14:tracePt t="67571" x="10402888" y="2465388"/>
          <p14:tracePt t="67610" x="10394950" y="2465388"/>
          <p14:tracePt t="67626" x="10375900" y="2465388"/>
          <p14:tracePt t="67635" x="10358438" y="2465388"/>
          <p14:tracePt t="67643" x="10331450" y="2465388"/>
          <p14:tracePt t="67650" x="10296525" y="2465388"/>
          <p14:tracePt t="67667" x="10225088" y="2446338"/>
          <p14:tracePt t="67684" x="10171113" y="2438400"/>
          <p14:tracePt t="67700" x="10134600" y="2411413"/>
          <p14:tracePt t="67717" x="10099675" y="2384425"/>
          <p14:tracePt t="67734" x="10055225" y="2330450"/>
          <p14:tracePt t="67750" x="10018713" y="2286000"/>
          <p14:tracePt t="67767" x="9983788" y="2241550"/>
          <p14:tracePt t="67784" x="9956800" y="2170113"/>
          <p14:tracePt t="67800" x="9929813" y="2098675"/>
          <p14:tracePt t="67817" x="9920288" y="2036763"/>
          <p14:tracePt t="67833" x="9920288" y="1990725"/>
          <p14:tracePt t="67850" x="9920288" y="1919288"/>
          <p14:tracePt t="67867" x="9929813" y="1866900"/>
          <p14:tracePt t="67883" x="9929813" y="1822450"/>
          <p14:tracePt t="67900" x="9929813" y="1751013"/>
          <p14:tracePt t="67917" x="9929813" y="1697038"/>
          <p14:tracePt t="67933" x="9947275" y="1652588"/>
          <p14:tracePt t="67950" x="9966325" y="1608138"/>
          <p14:tracePt t="67967" x="9983788" y="1571625"/>
          <p14:tracePt t="67983" x="10010775" y="1554163"/>
          <p14:tracePt t="68000" x="10037763" y="1517650"/>
          <p14:tracePt t="68017" x="10063163" y="1482725"/>
          <p14:tracePt t="68033" x="10099675" y="1455738"/>
          <p14:tracePt t="68050" x="10126663" y="1428750"/>
          <p14:tracePt t="68067" x="10233025" y="1374775"/>
          <p14:tracePt t="68083" x="10313988" y="1347788"/>
          <p14:tracePt t="68100" x="10402888" y="1322388"/>
          <p14:tracePt t="68117" x="10474325" y="1295400"/>
          <p14:tracePt t="68133" x="10545763" y="1276350"/>
          <p14:tracePt t="68150" x="10590213" y="1276350"/>
          <p14:tracePt t="68167" x="10653713" y="1276350"/>
          <p14:tracePt t="68183" x="10706100" y="1276350"/>
          <p14:tracePt t="68200" x="10752138" y="1276350"/>
          <p14:tracePt t="68216" x="10796588" y="1276350"/>
          <p14:tracePt t="68233" x="10823575" y="1285875"/>
          <p14:tracePt t="68250" x="10868025" y="1303338"/>
          <p14:tracePt t="68266" x="10902950" y="1339850"/>
          <p14:tracePt t="68283" x="10939463" y="1374775"/>
          <p14:tracePt t="68300" x="11001375" y="1438275"/>
          <p14:tracePt t="68317" x="11055350" y="1490663"/>
          <p14:tracePt t="68333" x="11082338" y="1527175"/>
          <p14:tracePt t="68350" x="11109325" y="1554163"/>
          <p14:tracePt t="68366" x="11109325" y="1571625"/>
          <p14:tracePt t="68383" x="11109325" y="1608138"/>
          <p14:tracePt t="68400" x="11109325" y="1652588"/>
          <p14:tracePt t="68416" x="11109325" y="1714500"/>
          <p14:tracePt t="68433" x="11109325" y="1776413"/>
          <p14:tracePt t="68450" x="11109325" y="1866900"/>
          <p14:tracePt t="68466" x="11099800" y="1990725"/>
          <p14:tracePt t="68483" x="11082338" y="2054225"/>
          <p14:tracePt t="68500" x="11055350" y="2125663"/>
          <p14:tracePt t="68516" x="11037888" y="2205038"/>
          <p14:tracePt t="68533" x="11018838" y="2251075"/>
          <p14:tracePt t="68549" x="11001375" y="2322513"/>
          <p14:tracePt t="68566" x="10974388" y="2366963"/>
          <p14:tracePt t="68583" x="10920413" y="2438400"/>
          <p14:tracePt t="68599" x="10848975" y="2490788"/>
          <p14:tracePt t="68616" x="10777538" y="2527300"/>
          <p14:tracePt t="68633" x="10733088" y="2571750"/>
          <p14:tracePt t="68649" x="10671175" y="2633663"/>
          <p14:tracePt t="68666" x="10644188" y="2679700"/>
          <p14:tracePt t="68683" x="10599738" y="2714625"/>
          <p14:tracePt t="68699" x="10582275" y="2732088"/>
          <p14:tracePt t="68716" x="10545763" y="2751138"/>
          <p14:tracePt t="68733" x="10510838" y="2751138"/>
          <p14:tracePt t="68749" x="10412413" y="2751138"/>
          <p14:tracePt t="68766" x="10323513" y="2732088"/>
          <p14:tracePt t="68783" x="10252075" y="2697163"/>
          <p14:tracePt t="68799" x="10215563" y="2670175"/>
          <p14:tracePt t="68816" x="10188575" y="2643188"/>
          <p14:tracePt t="68832" x="10161588" y="2608263"/>
          <p14:tracePt t="68849" x="10144125" y="2571750"/>
          <p14:tracePt t="68866" x="10144125" y="2536825"/>
          <p14:tracePt t="68882" x="10144125" y="2482850"/>
          <p14:tracePt t="68899" x="10153650" y="2438400"/>
          <p14:tracePt t="68916" x="10161588" y="2393950"/>
          <p14:tracePt t="68932" x="10188575" y="2347913"/>
          <p14:tracePt t="68949" x="10198100" y="2295525"/>
          <p14:tracePt t="68966" x="10206038" y="2268538"/>
          <p14:tracePt t="68982" x="10206038" y="2251075"/>
          <p14:tracePt t="68999" x="10215563" y="2241550"/>
          <p14:tracePt t="69035" x="10215563" y="2232025"/>
          <p14:tracePt t="69386" x="10215563" y="2241550"/>
          <p14:tracePt t="69394" x="10215563" y="2251075"/>
          <p14:tracePt t="69402" x="10206038" y="2259013"/>
          <p14:tracePt t="69419" x="10206038" y="2276475"/>
          <p14:tracePt t="69432" x="10198100" y="2286000"/>
          <p14:tracePt t="69449" x="10188575" y="2312988"/>
          <p14:tracePt t="69465" x="10171113" y="2374900"/>
          <p14:tracePt t="69482" x="10153650" y="2438400"/>
          <p14:tracePt t="69499" x="10117138" y="2571750"/>
          <p14:tracePt t="69515" x="10045700" y="2759075"/>
          <p14:tracePt t="69532" x="9966325" y="2955925"/>
          <p14:tracePt t="69549" x="9902825" y="3108325"/>
          <p14:tracePt t="69565" x="9858375" y="3241675"/>
          <p14:tracePt t="69582" x="9804400" y="3375025"/>
          <p14:tracePt t="69599" x="9769475" y="3482975"/>
          <p14:tracePt t="69615" x="9725025" y="3589338"/>
          <p14:tracePt t="69632" x="9671050" y="3687763"/>
          <p14:tracePt t="69648" x="9609138" y="3786188"/>
          <p14:tracePt t="69665" x="9537700" y="3875088"/>
          <p14:tracePt t="69682" x="9466263" y="3956050"/>
          <p14:tracePt t="69698" x="9367838" y="4089400"/>
          <p14:tracePt t="69715" x="9340850" y="4133850"/>
          <p14:tracePt t="69732" x="9296400" y="4197350"/>
          <p14:tracePt t="69748" x="9224963" y="4295775"/>
          <p14:tracePt t="69765" x="9180513" y="4348163"/>
          <p14:tracePt t="69782" x="9117013" y="4419600"/>
          <p14:tracePt t="69798" x="9063038" y="4456113"/>
          <p14:tracePt t="69815" x="9018588" y="4491038"/>
          <p14:tracePt t="69832" x="9001125" y="4510088"/>
          <p14:tracePt t="69848" x="8974138" y="4527550"/>
          <p14:tracePt t="69865" x="8947150" y="4554538"/>
          <p14:tracePt t="69881" x="8939213" y="4562475"/>
          <p14:tracePt t="69898" x="8920163" y="4572000"/>
          <p14:tracePt t="69915" x="8912225" y="4589463"/>
          <p14:tracePt t="69931" x="8902700" y="4598988"/>
          <p14:tracePt t="69948" x="8894763" y="4598988"/>
          <p14:tracePt t="69981" x="8875713" y="4598988"/>
          <p14:tracePt t="69998" x="8823325" y="4608513"/>
          <p14:tracePt t="70015" x="8786813" y="4616450"/>
          <p14:tracePt t="70031" x="8777288" y="4616450"/>
          <p14:tracePt t="70106" x="8777288" y="4625975"/>
          <p14:tracePt t="70202" x="8777288" y="4633913"/>
          <p14:tracePt t="70410" x="8769350" y="4643438"/>
          <p14:tracePt t="70418" x="8751888" y="4643438"/>
          <p14:tracePt t="70426" x="8742363" y="4643438"/>
          <p14:tracePt t="70435" x="8732838" y="4652963"/>
          <p14:tracePt t="70451" x="8724900" y="4660900"/>
          <p14:tracePt t="70483" x="8724900" y="4670425"/>
          <p14:tracePt t="70506" x="8724900" y="4679950"/>
          <p14:tracePt t="70514" x="8724900" y="4687888"/>
          <p14:tracePt t="70522" x="8742363" y="4705350"/>
          <p14:tracePt t="70531" x="8759825" y="4714875"/>
          <p14:tracePt t="70548" x="8796338" y="4741863"/>
          <p14:tracePt t="70564" x="8813800" y="4759325"/>
          <p14:tracePt t="70581" x="8813800" y="4776788"/>
          <p14:tracePt t="70614" x="8813800" y="4786313"/>
          <p14:tracePt t="70635" x="8813800" y="4795838"/>
          <p14:tracePt t="70658" x="8813800" y="4803775"/>
          <p14:tracePt t="70698" x="8813800" y="4813300"/>
          <p14:tracePt t="70706" x="8813800" y="4822825"/>
          <p14:tracePt t="70716" x="8813800" y="4830763"/>
          <p14:tracePt t="70731" x="8813800" y="4840288"/>
          <p14:tracePt t="70954" x="8813800" y="4848225"/>
          <p14:tracePt t="70970" x="8813800" y="4857750"/>
          <p14:tracePt t="70978" x="8813800" y="4867275"/>
          <p14:tracePt t="70987" x="8813800" y="4875213"/>
          <p14:tracePt t="70997" x="8813800" y="4894263"/>
          <p14:tracePt t="71014" x="8804275" y="4929188"/>
          <p14:tracePt t="71030" x="8786813" y="4946650"/>
          <p14:tracePt t="71047" x="8777288" y="4991100"/>
          <p14:tracePt t="71064" x="8759825" y="5018088"/>
          <p14:tracePt t="71080" x="8751888" y="5037138"/>
          <p14:tracePt t="71162" x="8742363" y="5037138"/>
          <p14:tracePt t="71170" x="8732838" y="5037138"/>
          <p14:tracePt t="71180" x="8724900" y="5037138"/>
          <p14:tracePt t="71197" x="8705850" y="5018088"/>
          <p14:tracePt t="71213" x="8680450" y="5000625"/>
          <p14:tracePt t="71318" x="8688388" y="4991100"/>
          <p14:tracePt t="71330" x="8697913" y="4983163"/>
          <p14:tracePt t="71338" x="8705850" y="4973638"/>
          <p14:tracePt t="71347" x="8715375" y="4965700"/>
          <p14:tracePt t="71364" x="8724900" y="4946650"/>
          <p14:tracePt t="71380" x="8732838" y="4938713"/>
          <p14:tracePt t="71397" x="8732838" y="4929188"/>
          <p14:tracePt t="71430" x="8732838" y="4911725"/>
          <p14:tracePt t="71447" x="8742363" y="4911725"/>
          <p14:tracePt t="71531" x="8742363" y="4902200"/>
          <p14:tracePt t="71538" x="8751888" y="4902200"/>
          <p14:tracePt t="71563" x="8759825" y="4902200"/>
          <p14:tracePt t="71570" x="8759825" y="4894263"/>
          <p14:tracePt t="71650" x="8769350" y="4894263"/>
          <p14:tracePt t="71682" x="8777288" y="4894263"/>
          <p14:tracePt t="71698" x="8777288" y="4884738"/>
          <p14:tracePt t="71706" x="8786813" y="4884738"/>
          <p14:tracePt t="71715" x="8786813" y="4875213"/>
          <p14:tracePt t="71754" x="8796338" y="4867275"/>
          <p14:tracePt t="71978" x="8796338" y="4857750"/>
          <p14:tracePt t="72002" x="8796338" y="4848225"/>
          <p14:tracePt t="72130" x="8786813" y="4848225"/>
          <p14:tracePt t="72148" x="8777288" y="4848225"/>
          <p14:tracePt t="72162" x="8769350" y="4848225"/>
          <p14:tracePt t="72170" x="8769350" y="4857750"/>
          <p14:tracePt t="72486" x="8769350" y="4848225"/>
          <p14:tracePt t="72522" x="8769350" y="4840288"/>
          <p14:tracePt t="72531" x="8759825" y="4840288"/>
          <p14:tracePt t="72538" x="8742363" y="4822825"/>
          <p14:tracePt t="72548" x="8724900" y="4786313"/>
          <p14:tracePt t="72562" x="8653463" y="4679950"/>
          <p14:tracePt t="72579" x="8545513" y="4465638"/>
          <p14:tracePt t="72595" x="8385175" y="4143375"/>
          <p14:tracePt t="72612" x="8296275" y="3973513"/>
          <p14:tracePt t="72629" x="8232775" y="3857625"/>
          <p14:tracePt t="72645" x="8197850" y="3786188"/>
          <p14:tracePt t="72662" x="8180388" y="3732213"/>
          <p14:tracePt t="72679" x="8161338" y="3705225"/>
          <p14:tracePt t="72695" x="8153400" y="3679825"/>
          <p14:tracePt t="72712" x="8143875" y="3652838"/>
          <p14:tracePt t="72729" x="8143875" y="3633788"/>
          <p14:tracePt t="72745" x="8143875" y="3598863"/>
          <p14:tracePt t="72762" x="8134350" y="3554413"/>
          <p14:tracePt t="72779" x="8116888" y="3517900"/>
          <p14:tracePt t="72795" x="8099425" y="3482975"/>
          <p14:tracePt t="72812" x="8072438" y="3455988"/>
          <p14:tracePt t="72829" x="8045450" y="3402013"/>
          <p14:tracePt t="72845" x="8018463" y="3375025"/>
          <p14:tracePt t="72862" x="8001000" y="3340100"/>
          <p14:tracePt t="72879" x="7991475" y="3313113"/>
          <p14:tracePt t="72895" x="7983538" y="3276600"/>
          <p14:tracePt t="72912" x="7974013" y="3241675"/>
          <p14:tracePt t="72928" x="7974013" y="3197225"/>
          <p14:tracePt t="72945" x="7974013" y="3187700"/>
          <p14:tracePt t="72962" x="7974013" y="3170238"/>
          <p14:tracePt t="72978" x="8010525" y="3170238"/>
          <p14:tracePt t="72995" x="8037513" y="3170238"/>
          <p14:tracePt t="73012" x="8072438" y="3170238"/>
          <p14:tracePt t="73028" x="8108950" y="3170238"/>
          <p14:tracePt t="73045" x="8161338" y="3170238"/>
          <p14:tracePt t="73062" x="8232775" y="3170238"/>
          <p14:tracePt t="73078" x="8269288" y="3170238"/>
          <p14:tracePt t="73095" x="8277225" y="3170238"/>
          <p14:tracePt t="73128" x="8277225" y="3160713"/>
          <p14:tracePt t="73170" x="8251825" y="3160713"/>
          <p14:tracePt t="73179" x="8224838" y="3160713"/>
          <p14:tracePt t="73186" x="8188325" y="3160713"/>
          <p14:tracePt t="73195" x="8180388" y="3160713"/>
          <p14:tracePt t="73212" x="8153400" y="3160713"/>
          <p14:tracePt t="73228" x="8134350" y="3160713"/>
          <p14:tracePt t="73306" x="8134350" y="3152775"/>
          <p14:tracePt t="73315" x="8143875" y="3152775"/>
          <p14:tracePt t="73322" x="8170863" y="3143250"/>
          <p14:tracePt t="73332" x="8197850" y="3143250"/>
          <p14:tracePt t="73345" x="8232775" y="3143250"/>
          <p14:tracePt t="73361" x="8323263" y="3143250"/>
          <p14:tracePt t="73378" x="8420100" y="3143250"/>
          <p14:tracePt t="73395" x="8501063" y="3143250"/>
          <p14:tracePt t="73411" x="8626475" y="3143250"/>
          <p14:tracePt t="73428" x="8697913" y="3143250"/>
          <p14:tracePt t="73445" x="8759825" y="3143250"/>
          <p14:tracePt t="73461" x="8804275" y="3143250"/>
          <p14:tracePt t="73478" x="8867775" y="3143250"/>
          <p14:tracePt t="73495" x="8920163" y="3143250"/>
          <p14:tracePt t="73511" x="8966200" y="3143250"/>
          <p14:tracePt t="73528" x="9018588" y="3143250"/>
          <p14:tracePt t="73545" x="9072563" y="3143250"/>
          <p14:tracePt t="73561" x="9126538" y="3143250"/>
          <p14:tracePt t="73578" x="9188450" y="3143250"/>
          <p14:tracePt t="73595" x="9259888" y="3143250"/>
          <p14:tracePt t="73611" x="9323388" y="3143250"/>
          <p14:tracePt t="73628" x="9394825" y="3143250"/>
          <p14:tracePt t="73645" x="9429750" y="3143250"/>
          <p14:tracePt t="73661" x="9466263" y="3143250"/>
          <p14:tracePt t="73678" x="9474200" y="3143250"/>
          <p14:tracePt t="73694" x="9483725" y="3143250"/>
          <p14:tracePt t="73738" x="9491663" y="3143250"/>
          <p14:tracePt t="73763" x="9501188" y="3143250"/>
          <p14:tracePt t="73842" x="9510713" y="3143250"/>
          <p14:tracePt t="73858" x="9518650" y="3143250"/>
          <p14:tracePt t="74122" x="9510713" y="3160713"/>
          <p14:tracePt t="74131" x="9491663" y="3170238"/>
          <p14:tracePt t="74138" x="9483725" y="3187700"/>
          <p14:tracePt t="74148" x="9456738" y="3197225"/>
          <p14:tracePt t="74161" x="9439275" y="3205163"/>
          <p14:tracePt t="74177" x="9402763" y="3241675"/>
          <p14:tracePt t="74194" x="9323388" y="3313113"/>
          <p14:tracePt t="74211" x="9224963" y="3402013"/>
          <p14:tracePt t="74227" x="9134475" y="3490913"/>
          <p14:tracePt t="74244" x="8991600" y="3625850"/>
          <p14:tracePt t="74260" x="8848725" y="3751263"/>
          <p14:tracePt t="74277" x="8732838" y="3848100"/>
          <p14:tracePt t="74294" x="8670925" y="3902075"/>
          <p14:tracePt t="74311" x="8634413" y="3938588"/>
          <p14:tracePt t="74327" x="8626475" y="3965575"/>
          <p14:tracePt t="74344" x="8609013" y="3983038"/>
          <p14:tracePt t="74360" x="8589963" y="4000500"/>
          <p14:tracePt t="74377" x="8555038" y="4027488"/>
          <p14:tracePt t="74394" x="8491538" y="4054475"/>
          <p14:tracePt t="74410" x="8420100" y="4108450"/>
          <p14:tracePt t="74427" x="8402638" y="4108450"/>
          <p14:tracePt t="74444" x="8385175" y="4116388"/>
          <p14:tracePt t="74460" x="8358188" y="4125913"/>
          <p14:tracePt t="74477" x="8323263" y="4125913"/>
          <p14:tracePt t="74494" x="8277225" y="4133850"/>
          <p14:tracePt t="74510" x="8251825" y="4133850"/>
          <p14:tracePt t="74527" x="8232775" y="4133850"/>
          <p14:tracePt t="74560" x="8224838" y="4133850"/>
          <p14:tracePt t="74577" x="8188325" y="4133850"/>
          <p14:tracePt t="74594" x="8153400" y="4125913"/>
          <p14:tracePt t="74610" x="8081963" y="4098925"/>
          <p14:tracePt t="74627" x="8062913" y="4098925"/>
          <p14:tracePt t="74644" x="8045450" y="4089400"/>
          <p14:tracePt t="74677" x="8037513" y="4081463"/>
          <p14:tracePt t="74693" x="8037513" y="4071938"/>
          <p14:tracePt t="74710" x="8027988" y="4062413"/>
          <p14:tracePt t="74727" x="8027988" y="4054475"/>
          <p14:tracePt t="74743" x="8018463" y="4054475"/>
          <p14:tracePt t="74760" x="8018463" y="4044950"/>
          <p14:tracePt t="74786" x="8018463" y="4037013"/>
          <p14:tracePt t="74795" x="8018463" y="4027488"/>
          <p14:tracePt t="74810" x="8018463" y="4017963"/>
          <p14:tracePt t="74827" x="8018463" y="3973513"/>
          <p14:tracePt t="74843" x="8027988" y="3946525"/>
          <p14:tracePt t="74860" x="8045450" y="3929063"/>
          <p14:tracePt t="74877" x="8062913" y="3911600"/>
          <p14:tracePt t="74893" x="8099425" y="3911600"/>
          <p14:tracePt t="74910" x="8126413" y="3902075"/>
          <p14:tracePt t="74927" x="8153400" y="3902075"/>
          <p14:tracePt t="74943" x="8180388" y="3911600"/>
          <p14:tracePt t="74960" x="8197850" y="3911600"/>
          <p14:tracePt t="74976" x="8242300" y="3911600"/>
          <p14:tracePt t="74993" x="8313738" y="3929063"/>
          <p14:tracePt t="75010" x="8402638" y="3929063"/>
          <p14:tracePt t="75026" x="8501063" y="3929063"/>
          <p14:tracePt t="75043" x="8572500" y="3938588"/>
          <p14:tracePt t="75060" x="8653463" y="3938588"/>
          <p14:tracePt t="75076" x="8724900" y="3938588"/>
          <p14:tracePt t="75093" x="8759825" y="3938588"/>
          <p14:tracePt t="75110" x="8804275" y="3938588"/>
          <p14:tracePt t="75126" x="8840788" y="3938588"/>
          <p14:tracePt t="75143" x="8867775" y="3938588"/>
          <p14:tracePt t="75160" x="8894763" y="3938588"/>
          <p14:tracePt t="75176" x="8902700" y="3938588"/>
          <p14:tracePt t="75193" x="8920163" y="3938588"/>
          <p14:tracePt t="75210" x="8939213" y="3938588"/>
          <p14:tracePt t="75226" x="9001125" y="3938588"/>
          <p14:tracePt t="75243" x="9055100" y="3938588"/>
          <p14:tracePt t="75260" x="9082088" y="3938588"/>
          <p14:tracePt t="75276" x="9099550" y="3938588"/>
          <p14:tracePt t="75346" x="9090025" y="3938588"/>
          <p14:tracePt t="75354" x="9072563" y="3956050"/>
          <p14:tracePt t="75363" x="9028113" y="3965575"/>
          <p14:tracePt t="75376" x="9001125" y="3973513"/>
          <p14:tracePt t="75393" x="8939213" y="3973513"/>
          <p14:tracePt t="75409" x="8831263" y="3973513"/>
          <p14:tracePt t="75426" x="8661400" y="3973513"/>
          <p14:tracePt t="75443" x="8555038" y="3973513"/>
          <p14:tracePt t="75459" x="8501063" y="3973513"/>
          <p14:tracePt t="75476" x="8466138" y="3973513"/>
          <p14:tracePt t="75493" x="8456613" y="3973513"/>
          <p14:tracePt t="75526" x="8439150" y="3973513"/>
          <p14:tracePt t="75559" x="8429625" y="3983038"/>
          <p14:tracePt t="75806" x="8439150" y="3983038"/>
          <p14:tracePt t="75994" x="8447088" y="3983038"/>
          <p14:tracePt t="76698" x="8456613" y="3983038"/>
          <p14:tracePt t="76706" x="8510588" y="3965575"/>
          <p14:tracePt t="76714" x="8562975" y="3946525"/>
          <p14:tracePt t="76725" x="8599488" y="3946525"/>
          <p14:tracePt t="76741" x="8742363" y="3929063"/>
          <p14:tracePt t="76758" x="8947150" y="3894138"/>
          <p14:tracePt t="76775" x="9197975" y="3848100"/>
          <p14:tracePt t="76791" x="9429750" y="3795713"/>
          <p14:tracePt t="76808" x="9599613" y="3741738"/>
          <p14:tracePt t="76825" x="9715500" y="3705225"/>
          <p14:tracePt t="76841" x="9804400" y="3679825"/>
          <p14:tracePt t="76858" x="9902825" y="3625850"/>
          <p14:tracePt t="76875" x="10037763" y="3544888"/>
          <p14:tracePt t="76891" x="10117138" y="3482975"/>
          <p14:tracePt t="76908" x="10161588" y="3402013"/>
          <p14:tracePt t="76925" x="10180638" y="3340100"/>
          <p14:tracePt t="76941" x="10180638" y="3313113"/>
          <p14:tracePt t="76958" x="10180638" y="3268663"/>
          <p14:tracePt t="76975" x="10188575" y="3241675"/>
          <p14:tracePt t="76991" x="10206038" y="3197225"/>
          <p14:tracePt t="77008" x="10252075" y="3133725"/>
          <p14:tracePt t="77024" x="10269538" y="3108325"/>
          <p14:tracePt t="77041" x="10287000" y="3062288"/>
          <p14:tracePt t="77058" x="10323513" y="3017838"/>
          <p14:tracePt t="77074" x="10375900" y="2946400"/>
          <p14:tracePt t="77091" x="10429875" y="2884488"/>
          <p14:tracePt t="77108" x="10474325" y="2847975"/>
          <p14:tracePt t="77124" x="10491788" y="2830513"/>
          <p14:tracePt t="77158" x="10491788" y="2822575"/>
          <p14:tracePt t="77196" x="10483850" y="2813050"/>
          <p14:tracePt t="77202" x="10466388" y="2803525"/>
          <p14:tracePt t="77212" x="10456863" y="2803525"/>
          <p14:tracePt t="77224" x="10439400" y="2795588"/>
          <p14:tracePt t="77241" x="10394950" y="2795588"/>
          <p14:tracePt t="77258" x="10348913" y="2795588"/>
          <p14:tracePt t="77274" x="10313988" y="2795588"/>
          <p14:tracePt t="77291" x="10304463" y="2795588"/>
          <p14:tracePt t="77324" x="10304463" y="2786063"/>
          <p14:tracePt t="77341" x="10296525" y="2776538"/>
          <p14:tracePt t="77358" x="10277475" y="2759075"/>
          <p14:tracePt t="77374" x="10242550" y="2751138"/>
          <p14:tracePt t="77391" x="10206038" y="2741613"/>
          <p14:tracePt t="77407" x="10180638" y="2741613"/>
          <p14:tracePt t="77424" x="10153650" y="2741613"/>
          <p14:tracePt t="77441" x="10144125" y="2741613"/>
          <p14:tracePt t="77457" x="10117138" y="2741613"/>
          <p14:tracePt t="77474" x="10099675" y="2741613"/>
          <p14:tracePt t="77491" x="10090150" y="2741613"/>
          <p14:tracePt t="77528" x="10109200" y="2741613"/>
          <p14:tracePt t="77541" x="10134600" y="2741613"/>
          <p14:tracePt t="77558" x="10225088" y="2741613"/>
          <p14:tracePt t="77574" x="10287000" y="2741613"/>
          <p14:tracePt t="77591" x="10394950" y="2741613"/>
          <p14:tracePt t="77607" x="10456863" y="2741613"/>
          <p14:tracePt t="77624" x="10555288" y="2741613"/>
          <p14:tracePt t="77641" x="10609263" y="2741613"/>
          <p14:tracePt t="77657" x="10634663" y="2741613"/>
          <p14:tracePt t="77674" x="10644188" y="2741613"/>
          <p14:tracePt t="77691" x="10644188" y="2751138"/>
          <p14:tracePt t="77707" x="10653713" y="2759075"/>
          <p14:tracePt t="77724" x="10725150" y="2786063"/>
          <p14:tracePt t="77740" x="10804525" y="2813050"/>
          <p14:tracePt t="77757" x="10885488" y="2847975"/>
          <p14:tracePt t="77774" x="10912475" y="2867025"/>
          <p14:tracePt t="77790" x="10920413" y="2884488"/>
          <p14:tracePt t="77807" x="10929938" y="2928938"/>
          <p14:tracePt t="77824" x="10966450" y="2982913"/>
          <p14:tracePt t="77840" x="10991850" y="3017838"/>
          <p14:tracePt t="77857" x="11028363" y="3081338"/>
          <p14:tracePt t="77874" x="11037888" y="3125788"/>
          <p14:tracePt t="77890" x="11045825" y="3160713"/>
          <p14:tracePt t="77907" x="11045825" y="3187700"/>
          <p14:tracePt t="77924" x="11045825" y="3224213"/>
          <p14:tracePt t="77940" x="11045825" y="3276600"/>
          <p14:tracePt t="77957" x="11055350" y="3330575"/>
          <p14:tracePt t="77974" x="11055350" y="3367088"/>
          <p14:tracePt t="77990" x="11055350" y="3402013"/>
          <p14:tracePt t="78007" x="11055350" y="3429000"/>
          <p14:tracePt t="78024" x="11028363" y="3473450"/>
          <p14:tracePt t="78040" x="11010900" y="3517900"/>
          <p14:tracePt t="78057" x="10983913" y="3554413"/>
          <p14:tracePt t="78073" x="10974388" y="3562350"/>
          <p14:tracePt t="78090" x="10947400" y="3598863"/>
          <p14:tracePt t="78107" x="10929938" y="3616325"/>
          <p14:tracePt t="78123" x="10895013" y="3633788"/>
          <p14:tracePt t="78140" x="10868025" y="3652838"/>
          <p14:tracePt t="78157" x="10841038" y="3670300"/>
          <p14:tracePt t="78173" x="10814050" y="3687763"/>
          <p14:tracePt t="78190" x="10777538" y="3705225"/>
          <p14:tracePt t="78207" x="10742613" y="3724275"/>
          <p14:tracePt t="78223" x="10706100" y="3741738"/>
          <p14:tracePt t="78240" x="10680700" y="3759200"/>
          <p14:tracePt t="78257" x="10653713" y="3768725"/>
          <p14:tracePt t="78273" x="10626725" y="3776663"/>
          <p14:tracePt t="78290" x="10590213" y="3776663"/>
          <p14:tracePt t="78307" x="10537825" y="3786188"/>
          <p14:tracePt t="78323" x="10501313" y="3795713"/>
          <p14:tracePt t="78340" x="10474325" y="3795713"/>
          <p14:tracePt t="78356" x="10447338" y="3795713"/>
          <p14:tracePt t="78373" x="10412413" y="3786188"/>
          <p14:tracePt t="78390" x="10358438" y="3776663"/>
          <p14:tracePt t="78406" x="10313988" y="3759200"/>
          <p14:tracePt t="78423" x="10287000" y="3751263"/>
          <p14:tracePt t="78440" x="10260013" y="3741738"/>
          <p14:tracePt t="78456" x="10242550" y="3732213"/>
          <p14:tracePt t="78473" x="10225088" y="3732213"/>
          <p14:tracePt t="78490" x="10215563" y="3724275"/>
          <p14:tracePt t="78506" x="10188575" y="3697288"/>
          <p14:tracePt t="78523" x="10180638" y="3687763"/>
          <p14:tracePt t="78540" x="10171113" y="3687763"/>
          <p14:tracePt t="78557" x="10161588" y="3679825"/>
          <p14:tracePt t="78573" x="10153650" y="3660775"/>
          <p14:tracePt t="78590" x="10134600" y="3643313"/>
          <p14:tracePt t="78606" x="10109200" y="3608388"/>
          <p14:tracePt t="78623" x="10090150" y="3571875"/>
          <p14:tracePt t="78640" x="10082213" y="3527425"/>
          <p14:tracePt t="78656" x="10072688" y="3490913"/>
          <p14:tracePt t="78673" x="10063163" y="3465513"/>
          <p14:tracePt t="78689" x="10063163" y="3438525"/>
          <p14:tracePt t="78706" x="10063163" y="3394075"/>
          <p14:tracePt t="78723" x="10072688" y="3367088"/>
          <p14:tracePt t="78740" x="10072688" y="3340100"/>
          <p14:tracePt t="78756" x="10090150" y="3322638"/>
          <p14:tracePt t="78773" x="10090150" y="3313113"/>
          <p14:tracePt t="78789" x="10090150" y="3303588"/>
          <p14:tracePt t="78806" x="10090150" y="3295650"/>
          <p14:tracePt t="79259" x="10090150" y="3313113"/>
          <p14:tracePt t="79266" x="10090150" y="3322638"/>
          <p14:tracePt t="79276" x="10082213" y="3330575"/>
          <p14:tracePt t="79289" x="10072688" y="3348038"/>
          <p14:tracePt t="79306" x="10055225" y="3384550"/>
          <p14:tracePt t="79322" x="10018713" y="3473450"/>
          <p14:tracePt t="79339" x="9991725" y="3527425"/>
          <p14:tracePt t="79356" x="9966325" y="3598863"/>
          <p14:tracePt t="79372" x="9920288" y="3687763"/>
          <p14:tracePt t="79389" x="9867900" y="3795713"/>
          <p14:tracePt t="79406" x="9813925" y="3902075"/>
          <p14:tracePt t="79422" x="9742488" y="4017963"/>
          <p14:tracePt t="79439" x="9698038" y="4098925"/>
          <p14:tracePt t="79455" x="9644063" y="4170363"/>
          <p14:tracePt t="79472" x="9572625" y="4251325"/>
          <p14:tracePt t="79489" x="9518650" y="4322763"/>
          <p14:tracePt t="79505" x="9474200" y="4367213"/>
          <p14:tracePt t="79522" x="9394825" y="4446588"/>
          <p14:tracePt t="79539" x="9313863" y="4500563"/>
          <p14:tracePt t="79555" x="9224963" y="4562475"/>
          <p14:tracePt t="79572" x="9134475" y="4643438"/>
          <p14:tracePt t="79589" x="9063038" y="4714875"/>
          <p14:tracePt t="79605" x="9018588" y="4776788"/>
          <p14:tracePt t="79622" x="9001125" y="4813300"/>
          <p14:tracePt t="79639" x="8983663" y="4848225"/>
          <p14:tracePt t="79656" x="8966200" y="4875213"/>
          <p14:tracePt t="79672" x="8947150" y="4911725"/>
          <p14:tracePt t="79688" x="8920163" y="4946650"/>
          <p14:tracePt t="79705" x="8902700" y="4983163"/>
          <p14:tracePt t="79722" x="8894763" y="5010150"/>
          <p14:tracePt t="79739" x="8875713" y="5045075"/>
          <p14:tracePt t="79755" x="8867775" y="5072063"/>
          <p14:tracePt t="79772" x="8858250" y="5089525"/>
          <p14:tracePt t="79788" x="8840788" y="5116513"/>
          <p14:tracePt t="79805" x="8840788" y="5133975"/>
          <p14:tracePt t="79822" x="8831263" y="5153025"/>
          <p14:tracePt t="79838" x="8823325" y="5180013"/>
          <p14:tracePt t="79855" x="8823325" y="5205413"/>
          <p14:tracePt t="79872" x="8823325" y="5232400"/>
          <p14:tracePt t="79888" x="8823325" y="5268913"/>
          <p14:tracePt t="79905" x="8813800" y="5276850"/>
          <p14:tracePt t="79922" x="8813800" y="5286375"/>
          <p14:tracePt t="79939" x="8804275" y="5303838"/>
          <p14:tracePt t="79986" x="8804275" y="5313363"/>
          <p14:tracePt t="80242" x="8813800" y="5313363"/>
          <p14:tracePt t="80290" x="8813800" y="5303838"/>
          <p14:tracePt t="80307" x="8823325" y="5303838"/>
          <p14:tracePt t="80314" x="8823325" y="5295900"/>
          <p14:tracePt t="80494" x="8823325" y="5286375"/>
          <p14:tracePt t="80510" x="8823325" y="5276850"/>
          <p14:tracePt t="80526" x="8823325" y="5268913"/>
          <p14:tracePt t="80534" x="8823325" y="5259388"/>
          <p14:tracePt t="80542" x="8813800" y="5241925"/>
          <p14:tracePt t="80554" x="8786813" y="5224463"/>
          <p14:tracePt t="80571" x="8724900" y="5126038"/>
          <p14:tracePt t="80588" x="8653463" y="5037138"/>
          <p14:tracePt t="80604" x="8582025" y="4938713"/>
          <p14:tracePt t="80621" x="8510588" y="4857750"/>
          <p14:tracePt t="80638" x="8466138" y="4759325"/>
          <p14:tracePt t="80654" x="8420100" y="4679950"/>
          <p14:tracePt t="80671" x="8385175" y="4598988"/>
          <p14:tracePt t="80688" x="8348663" y="4500563"/>
          <p14:tracePt t="80704" x="8323263" y="4438650"/>
          <p14:tracePt t="80721" x="8296275" y="4357688"/>
          <p14:tracePt t="80738" x="8286750" y="4313238"/>
          <p14:tracePt t="80754" x="8269288" y="4259263"/>
          <p14:tracePt t="80771" x="8269288" y="4205288"/>
          <p14:tracePt t="80787" x="8269288" y="4143375"/>
          <p14:tracePt t="80804" x="8269288" y="4089400"/>
          <p14:tracePt t="80821" x="8269288" y="4017963"/>
          <p14:tracePt t="80837" x="8269288" y="3946525"/>
          <p14:tracePt t="80854" x="8259763" y="3894138"/>
          <p14:tracePt t="80871" x="8251825" y="3848100"/>
          <p14:tracePt t="80887" x="8242300" y="3813175"/>
          <p14:tracePt t="80904" x="8242300" y="3776663"/>
          <p14:tracePt t="80921" x="8232775" y="3732213"/>
          <p14:tracePt t="80937" x="8224838" y="3697288"/>
          <p14:tracePt t="80954" x="8224838" y="3652838"/>
          <p14:tracePt t="80971" x="8215313" y="3589338"/>
          <p14:tracePt t="80987" x="8215313" y="3544888"/>
          <p14:tracePt t="81004" x="8205788" y="3509963"/>
          <p14:tracePt t="81021" x="8197850" y="3482975"/>
          <p14:tracePt t="81037" x="8197850" y="3465513"/>
          <p14:tracePt t="81054" x="8188325" y="3446463"/>
          <p14:tracePt t="81071" x="8188325" y="3438525"/>
          <p14:tracePt t="81087" x="8188325" y="3429000"/>
          <p14:tracePt t="81104" x="8188325" y="3419475"/>
          <p14:tracePt t="81120" x="8188325" y="3411538"/>
          <p14:tracePt t="81137" x="8188325" y="3402013"/>
          <p14:tracePt t="81156" x="8188325" y="3394075"/>
          <p14:tracePt t="81170" x="8197850" y="3384550"/>
          <p14:tracePt t="81187" x="8197850" y="3375025"/>
          <p14:tracePt t="81204" x="8215313" y="3367088"/>
          <p14:tracePt t="81220" x="8224838" y="3367088"/>
          <p14:tracePt t="81237" x="8242300" y="3367088"/>
          <p14:tracePt t="81254" x="8269288" y="3357563"/>
          <p14:tracePt t="81270" x="8296275" y="3357563"/>
          <p14:tracePt t="81287" x="8323263" y="3357563"/>
          <p14:tracePt t="81304" x="8358188" y="3357563"/>
          <p14:tracePt t="81320" x="8385175" y="3357563"/>
          <p14:tracePt t="81337" x="8429625" y="3357563"/>
          <p14:tracePt t="81354" x="8466138" y="3357563"/>
          <p14:tracePt t="81370" x="8510588" y="3357563"/>
          <p14:tracePt t="81387" x="8545513" y="3357563"/>
          <p14:tracePt t="81404" x="8582025" y="3357563"/>
          <p14:tracePt t="81420" x="8634413" y="3367088"/>
          <p14:tracePt t="81437" x="8688388" y="3367088"/>
          <p14:tracePt t="81454" x="8742363" y="3367088"/>
          <p14:tracePt t="81470" x="8786813" y="3367088"/>
          <p14:tracePt t="81487" x="8840788" y="3367088"/>
          <p14:tracePt t="81503" x="8894763" y="3367088"/>
          <p14:tracePt t="81520" x="8939213" y="3367088"/>
          <p14:tracePt t="81537" x="9001125" y="3375025"/>
          <p14:tracePt t="81553" x="9045575" y="3375025"/>
          <p14:tracePt t="81570" x="9082088" y="3375025"/>
          <p14:tracePt t="81571" x="9090025" y="3375025"/>
          <p14:tracePt t="81587" x="9126538" y="3375025"/>
          <p14:tracePt t="81603" x="9170988" y="3384550"/>
          <p14:tracePt t="81620" x="9224963" y="3384550"/>
          <p14:tracePt t="81637" x="9269413" y="3384550"/>
          <p14:tracePt t="81653" x="9286875" y="3394075"/>
          <p14:tracePt t="81670" x="9296400" y="3394075"/>
          <p14:tracePt t="81687" x="9304338" y="3394075"/>
          <p14:tracePt t="81703" x="9323388" y="3394075"/>
          <p14:tracePt t="81720" x="9331325" y="3394075"/>
          <p14:tracePt t="81737" x="9340850" y="3394075"/>
          <p14:tracePt t="81753" x="9348788" y="3394075"/>
          <p14:tracePt t="81842" x="9348788" y="3402013"/>
          <p14:tracePt t="81850" x="9340850" y="3402013"/>
          <p14:tracePt t="81858" x="9323388" y="3419475"/>
          <p14:tracePt t="81870" x="9296400" y="3429000"/>
          <p14:tracePt t="81886" x="9232900" y="3446463"/>
          <p14:tracePt t="81903" x="9161463" y="3455988"/>
          <p14:tracePt t="81920" x="9082088" y="3465513"/>
          <p14:tracePt t="81936" x="9010650" y="3473450"/>
          <p14:tracePt t="81953" x="8894763" y="3482975"/>
          <p14:tracePt t="81970" x="8813800" y="3490913"/>
          <p14:tracePt t="81986" x="8661400" y="3500438"/>
          <p14:tracePt t="82003" x="8572500" y="3509963"/>
          <p14:tracePt t="82020" x="8501063" y="3517900"/>
          <p14:tracePt t="82036" x="8456613" y="3527425"/>
          <p14:tracePt t="82053" x="8429625" y="3527425"/>
          <p14:tracePt t="82442" x="8439150" y="3527425"/>
          <p14:tracePt t="82466" x="8456613" y="3527425"/>
          <p14:tracePt t="82474" x="8466138" y="3527425"/>
          <p14:tracePt t="82482" x="8483600" y="3527425"/>
          <p14:tracePt t="82490" x="8501063" y="3527425"/>
          <p14:tracePt t="82503" x="8518525" y="3527425"/>
          <p14:tracePt t="82519" x="8562975" y="3527425"/>
          <p14:tracePt t="82536" x="8634413" y="3536950"/>
          <p14:tracePt t="82553" x="8715375" y="3562350"/>
          <p14:tracePt t="82569" x="8786813" y="3598863"/>
          <p14:tracePt t="82586" x="8823325" y="3633788"/>
          <p14:tracePt t="82602" x="8848725" y="3705225"/>
          <p14:tracePt t="82619" x="8875713" y="3759200"/>
          <p14:tracePt t="82636" x="8894763" y="3813175"/>
          <p14:tracePt t="82652" x="8912225" y="3867150"/>
          <p14:tracePt t="82669" x="8920163" y="3911600"/>
          <p14:tracePt t="82686" x="8920163" y="3946525"/>
          <p14:tracePt t="82703" x="8920163" y="3983038"/>
          <p14:tracePt t="82719" x="8912225" y="4027488"/>
          <p14:tracePt t="82736" x="8902700" y="4081463"/>
          <p14:tracePt t="82752" x="8885238" y="4125913"/>
          <p14:tracePt t="82769" x="8867775" y="4187825"/>
          <p14:tracePt t="82786" x="8840788" y="4232275"/>
          <p14:tracePt t="82802" x="8777288" y="4295775"/>
          <p14:tracePt t="82819" x="8732838" y="4340225"/>
          <p14:tracePt t="82835" x="8680450" y="4367213"/>
          <p14:tracePt t="82852" x="8626475" y="4402138"/>
          <p14:tracePt t="82869" x="8572500" y="4419600"/>
          <p14:tracePt t="82885" x="8528050" y="4438650"/>
          <p14:tracePt t="82902" x="8491538" y="4446588"/>
          <p14:tracePt t="82919" x="8466138" y="4446588"/>
          <p14:tracePt t="82935" x="8429625" y="4446588"/>
          <p14:tracePt t="82952" x="8375650" y="4446588"/>
          <p14:tracePt t="82969" x="8331200" y="4446588"/>
          <p14:tracePt t="82985" x="8296275" y="4446588"/>
          <p14:tracePt t="83002" x="8269288" y="4446588"/>
          <p14:tracePt t="83019" x="8242300" y="4446588"/>
          <p14:tracePt t="83058" x="8232775" y="4446588"/>
          <p14:tracePt t="83098" x="8224838" y="4446588"/>
          <p14:tracePt t="83106" x="8215313" y="4438650"/>
          <p14:tracePt t="83138" x="8205788" y="4429125"/>
          <p14:tracePt t="83146" x="8197850" y="4419600"/>
          <p14:tracePt t="83156" x="8188325" y="4419600"/>
          <p14:tracePt t="83168" x="8188325" y="4411663"/>
          <p14:tracePt t="83185" x="8180388" y="4411663"/>
          <p14:tracePt t="83202" x="8180388" y="4402138"/>
          <p14:tracePt t="83218" x="8170863" y="4402138"/>
          <p14:tracePt t="83278" x="8170863" y="4394200"/>
          <p14:tracePt t="83287" x="8161338" y="4384675"/>
          <p14:tracePt t="83304" x="8161338" y="4375150"/>
          <p14:tracePt t="83318" x="8153400" y="4367213"/>
          <p14:tracePt t="83334" x="8143875" y="4367213"/>
          <p14:tracePt t="83342" x="8143875" y="4357688"/>
          <p14:tracePt t="83352" x="8143875" y="4348163"/>
          <p14:tracePt t="83382" x="8143875" y="4340225"/>
          <p14:tracePt t="83426" x="8134350" y="4340225"/>
          <p14:tracePt t="83490" x="8153400" y="4330700"/>
          <p14:tracePt t="83498" x="8170863" y="4330700"/>
          <p14:tracePt t="83506" x="8188325" y="4330700"/>
          <p14:tracePt t="83518" x="8224838" y="4330700"/>
          <p14:tracePt t="83535" x="8269288" y="4330700"/>
          <p14:tracePt t="83551" x="8323263" y="4330700"/>
          <p14:tracePt t="83568" x="8375650" y="4330700"/>
          <p14:tracePt t="83585" x="8420100" y="4330700"/>
          <p14:tracePt t="83602" x="8429625" y="4330700"/>
          <p14:tracePt t="83635" x="8439150" y="4330700"/>
          <p14:tracePt t="83652" x="8466138" y="4330700"/>
          <p14:tracePt t="83668" x="8510588" y="4330700"/>
          <p14:tracePt t="83685" x="8555038" y="4330700"/>
          <p14:tracePt t="83702" x="8582025" y="4330700"/>
          <p14:tracePt t="83718" x="8616950" y="4330700"/>
          <p14:tracePt t="83735" x="8634413" y="4330700"/>
          <p14:tracePt t="83751" x="8670925" y="4330700"/>
          <p14:tracePt t="83768" x="8715375" y="4330700"/>
          <p14:tracePt t="83785" x="8751888" y="4330700"/>
          <p14:tracePt t="83801" x="8796338" y="4330700"/>
          <p14:tracePt t="83818" x="8823325" y="4330700"/>
          <p14:tracePt t="83834" x="8840788" y="4330700"/>
          <p14:tracePt t="83851" x="8848725" y="4330700"/>
          <p14:tracePt t="83868" x="8858250" y="4330700"/>
          <p14:tracePt t="83884" x="8875713" y="4330700"/>
          <p14:tracePt t="83901" x="8885238" y="4330700"/>
          <p14:tracePt t="83970" x="8885238" y="4340225"/>
          <p14:tracePt t="83978" x="8875713" y="4348163"/>
          <p14:tracePt t="83988" x="8875713" y="4357688"/>
          <p14:tracePt t="84001" x="8867775" y="4367213"/>
          <p14:tracePt t="84018" x="8858250" y="4384675"/>
          <p14:tracePt t="84034" x="8840788" y="4402138"/>
          <p14:tracePt t="84051" x="8804275" y="4419600"/>
          <p14:tracePt t="84068" x="8769350" y="4429125"/>
          <p14:tracePt t="84084" x="8732838" y="4429125"/>
          <p14:tracePt t="84101" x="8715375" y="4429125"/>
          <p14:tracePt t="84118" x="8705850" y="4429125"/>
          <p14:tracePt t="84134" x="8688388" y="4429125"/>
          <p14:tracePt t="84151" x="8680450" y="4429125"/>
          <p14:tracePt t="84168" x="8670925" y="4429125"/>
          <p14:tracePt t="84184" x="8653463" y="4429125"/>
          <p14:tracePt t="84201" x="8643938" y="4429125"/>
          <p14:tracePt t="84706" x="8653463" y="4429125"/>
          <p14:tracePt t="84714" x="8661400" y="4429125"/>
          <p14:tracePt t="85914" x="8670925" y="4429125"/>
          <p14:tracePt t="85922" x="8680450" y="4429125"/>
          <p14:tracePt t="85932" x="8724900" y="4429125"/>
          <p14:tracePt t="85949" x="8804275" y="4429125"/>
          <p14:tracePt t="85966" x="8974138" y="4429125"/>
          <p14:tracePt t="85982" x="9153525" y="4429125"/>
          <p14:tracePt t="85999" x="9340850" y="4429125"/>
          <p14:tracePt t="86016" x="9510713" y="4429125"/>
          <p14:tracePt t="86032" x="9590088" y="4429125"/>
          <p14:tracePt t="86049" x="9653588" y="4419600"/>
          <p14:tracePt t="86066" x="9688513" y="4419600"/>
          <p14:tracePt t="86082" x="9752013" y="4419600"/>
          <p14:tracePt t="86099" x="9796463" y="4411663"/>
          <p14:tracePt t="86116" x="9823450" y="4411663"/>
          <p14:tracePt t="86132" x="9858375" y="4394200"/>
          <p14:tracePt t="86149" x="9912350" y="4375150"/>
          <p14:tracePt t="86166" x="9947275" y="4348163"/>
          <p14:tracePt t="86182" x="9983788" y="4340225"/>
          <p14:tracePt t="86199" x="10018713" y="4330700"/>
          <p14:tracePt t="86215" x="10045700" y="4303713"/>
          <p14:tracePt t="86232" x="10082213" y="4276725"/>
          <p14:tracePt t="86249" x="10090150" y="4259263"/>
          <p14:tracePt t="86265" x="10090150" y="4241800"/>
          <p14:tracePt t="86282" x="10090150" y="4214813"/>
          <p14:tracePt t="86299" x="10082213" y="4205288"/>
          <p14:tracePt t="86315" x="10072688" y="4187825"/>
          <p14:tracePt t="86332" x="10063163" y="4179888"/>
          <p14:tracePt t="86349" x="10063163" y="4170363"/>
          <p14:tracePt t="86365" x="10063163" y="4152900"/>
          <p14:tracePt t="86382" x="10072688" y="4133850"/>
          <p14:tracePt t="86399" x="10082213" y="4108450"/>
          <p14:tracePt t="86415" x="10099675" y="4089400"/>
          <p14:tracePt t="86432" x="10117138" y="4071938"/>
          <p14:tracePt t="86449" x="10153650" y="4044950"/>
          <p14:tracePt t="86465" x="10198100" y="4027488"/>
          <p14:tracePt t="86482" x="10260013" y="4010025"/>
          <p14:tracePt t="86499" x="10358438" y="4010025"/>
          <p14:tracePt t="86515" x="10420350" y="4010025"/>
          <p14:tracePt t="86532" x="10474325" y="4000500"/>
          <p14:tracePt t="86549" x="10563225" y="3983038"/>
          <p14:tracePt t="86565" x="10599738" y="3973513"/>
          <p14:tracePt t="86582" x="10634663" y="3965575"/>
          <p14:tracePt t="86599" x="10671175" y="3965575"/>
          <p14:tracePt t="86615" x="10715625" y="3965575"/>
          <p14:tracePt t="86632" x="10742613" y="3965575"/>
          <p14:tracePt t="86648" x="10777538" y="3965575"/>
          <p14:tracePt t="86665" x="10796588" y="3965575"/>
          <p14:tracePt t="86682" x="10841038" y="3965575"/>
          <p14:tracePt t="86698" x="10920413" y="4000500"/>
          <p14:tracePt t="86715" x="10974388" y="4027488"/>
          <p14:tracePt t="86732" x="11001375" y="4054475"/>
          <p14:tracePt t="86748" x="11018838" y="4071938"/>
          <p14:tracePt t="86765" x="11037888" y="4089400"/>
          <p14:tracePt t="86782" x="11055350" y="4125913"/>
          <p14:tracePt t="86798" x="11072813" y="4160838"/>
          <p14:tracePt t="86815" x="11090275" y="4197350"/>
          <p14:tracePt t="86832" x="11109325" y="4232275"/>
          <p14:tracePt t="86848" x="11109325" y="4286250"/>
          <p14:tracePt t="86865" x="11109325" y="4322763"/>
          <p14:tracePt t="86882" x="11109325" y="4367213"/>
          <p14:tracePt t="86898" x="11090275" y="4402138"/>
          <p14:tracePt t="86915" x="11090275" y="4438650"/>
          <p14:tracePt t="86931" x="11082338" y="4465638"/>
          <p14:tracePt t="86948" x="11072813" y="4510088"/>
          <p14:tracePt t="86965" x="11055350" y="4545013"/>
          <p14:tracePt t="86982" x="11045825" y="4589463"/>
          <p14:tracePt t="86998" x="11028363" y="4625975"/>
          <p14:tracePt t="87015" x="11010900" y="4660900"/>
          <p14:tracePt t="87031" x="10991850" y="4687888"/>
          <p14:tracePt t="87048" x="10974388" y="4724400"/>
          <p14:tracePt t="87065" x="10947400" y="4759325"/>
          <p14:tracePt t="87081" x="10920413" y="4786313"/>
          <p14:tracePt t="87098" x="10875963" y="4813300"/>
          <p14:tracePt t="87115" x="10848975" y="4840288"/>
          <p14:tracePt t="87131" x="10814050" y="4848225"/>
          <p14:tracePt t="87148" x="10769600" y="4867275"/>
          <p14:tracePt t="87165" x="10733088" y="4867275"/>
          <p14:tracePt t="87181" x="10688638" y="4875213"/>
          <p14:tracePt t="87198" x="10634663" y="4894263"/>
          <p14:tracePt t="87215" x="10582275" y="4894263"/>
          <p14:tracePt t="87231" x="10555288" y="4911725"/>
          <p14:tracePt t="87248" x="10510838" y="4919663"/>
          <p14:tracePt t="87264" x="10491788" y="4919663"/>
          <p14:tracePt t="87281" x="10456863" y="4919663"/>
          <p14:tracePt t="87298" x="10394950" y="4919663"/>
          <p14:tracePt t="87314" x="10323513" y="4919663"/>
          <p14:tracePt t="87331" x="10277475" y="4919663"/>
          <p14:tracePt t="87348" x="10225088" y="4919663"/>
          <p14:tracePt t="87364" x="10180638" y="4902200"/>
          <p14:tracePt t="87381" x="10126663" y="4875213"/>
          <p14:tracePt t="87398" x="10072688" y="4857750"/>
          <p14:tracePt t="87414" x="10018713" y="4822825"/>
          <p14:tracePt t="87431" x="9983788" y="4803775"/>
          <p14:tracePt t="87448" x="9966325" y="4795838"/>
          <p14:tracePt t="87464" x="9947275" y="4776788"/>
          <p14:tracePt t="87481" x="9920288" y="4751388"/>
          <p14:tracePt t="87498" x="9902825" y="4724400"/>
          <p14:tracePt t="87514" x="9875838" y="4670425"/>
          <p14:tracePt t="87531" x="9858375" y="4616450"/>
          <p14:tracePt t="87548" x="9840913" y="4572000"/>
          <p14:tracePt t="87564" x="9831388" y="4518025"/>
          <p14:tracePt t="87581" x="9831388" y="4473575"/>
          <p14:tracePt t="87597" x="9848850" y="4438650"/>
          <p14:tracePt t="87614" x="9885363" y="4375150"/>
          <p14:tracePt t="87631" x="9912350" y="4348163"/>
          <p14:tracePt t="87647" x="9929813" y="4313238"/>
          <p14:tracePt t="87664" x="9929813" y="4286250"/>
          <p14:tracePt t="87681" x="9939338" y="4268788"/>
          <p14:tracePt t="87697" x="9947275" y="4251325"/>
          <p14:tracePt t="87986" x="9939338" y="4268788"/>
          <p14:tracePt t="88002" x="9920288" y="4286250"/>
          <p14:tracePt t="88010" x="9902825" y="4303713"/>
          <p14:tracePt t="88018" x="9885363" y="4340225"/>
          <p14:tracePt t="88030" x="9858375" y="4367213"/>
          <p14:tracePt t="88047" x="9796463" y="4446588"/>
          <p14:tracePt t="88064" x="9715500" y="4545013"/>
          <p14:tracePt t="88080" x="9617075" y="4643438"/>
          <p14:tracePt t="88097" x="9545638" y="4714875"/>
          <p14:tracePt t="88114" x="9518650" y="4751388"/>
          <p14:tracePt t="88130" x="9483725" y="4830763"/>
          <p14:tracePt t="88147" x="9474200" y="4848225"/>
          <p14:tracePt t="88164" x="9466263" y="4867275"/>
          <p14:tracePt t="88180" x="9456738" y="4884738"/>
          <p14:tracePt t="88197" x="9456738" y="4911725"/>
          <p14:tracePt t="88214" x="9447213" y="4938713"/>
          <p14:tracePt t="88230" x="9429750" y="4965700"/>
          <p14:tracePt t="88247" x="9420225" y="4991100"/>
          <p14:tracePt t="88263" x="9402763" y="5027613"/>
          <p14:tracePt t="88280" x="9375775" y="5062538"/>
          <p14:tracePt t="88297" x="9348788" y="5099050"/>
          <p14:tracePt t="88314" x="9331325" y="5126038"/>
          <p14:tracePt t="88330" x="9313863" y="5143500"/>
          <p14:tracePt t="88347" x="9313863" y="5153025"/>
          <p14:tracePt t="88363" x="9304338" y="5160963"/>
          <p14:tracePt t="88402" x="9296400" y="5160963"/>
          <p14:tracePt t="88413" x="9286875" y="5153025"/>
          <p14:tracePt t="88430" x="9259888" y="5116513"/>
          <p14:tracePt t="88447" x="9232900" y="5072063"/>
          <p14:tracePt t="88463" x="9215438" y="5045075"/>
          <p14:tracePt t="88480" x="9188450" y="5010150"/>
          <p14:tracePt t="88497" x="9180513" y="5000625"/>
          <p14:tracePt t="88513" x="9180513" y="4991100"/>
          <p14:tracePt t="88570" x="9180513" y="4983163"/>
          <p14:tracePt t="88706" x="9180513" y="5000625"/>
          <p14:tracePt t="88715" x="9180513" y="5018088"/>
          <p14:tracePt t="88722" x="9188450" y="5027613"/>
          <p14:tracePt t="88732" x="9188450" y="5045075"/>
          <p14:tracePt t="88746" x="9197975" y="5062538"/>
          <p14:tracePt t="88763" x="9205913" y="5099050"/>
          <p14:tracePt t="88780" x="9205913" y="5126038"/>
          <p14:tracePt t="88797" x="9205913" y="5160963"/>
          <p14:tracePt t="88813" x="9205913" y="5214938"/>
          <p14:tracePt t="88830" x="9188450" y="5259388"/>
          <p14:tracePt t="88846" x="9153525" y="5303838"/>
          <p14:tracePt t="88863" x="9117013" y="5322888"/>
          <p14:tracePt t="88880" x="9063038" y="5348288"/>
          <p14:tracePt t="88896" x="9037638" y="5348288"/>
          <p14:tracePt t="88913" x="8974138" y="5348288"/>
          <p14:tracePt t="88930" x="8920163" y="5340350"/>
          <p14:tracePt t="88946" x="8858250" y="5303838"/>
          <p14:tracePt t="88963" x="8813800" y="5276850"/>
          <p14:tracePt t="88979" x="8796338" y="5268913"/>
          <p14:tracePt t="89218" x="8786813" y="5241925"/>
          <p14:tracePt t="89226" x="8759825" y="5197475"/>
          <p14:tracePt t="89234" x="8751888" y="5187950"/>
          <p14:tracePt t="89246" x="8732838" y="5160963"/>
          <p14:tracePt t="89263" x="8705850" y="5108575"/>
          <p14:tracePt t="89279" x="8680450" y="5045075"/>
          <p14:tracePt t="89296" x="8626475" y="4965700"/>
          <p14:tracePt t="89312" x="8572500" y="4857750"/>
          <p14:tracePt t="89329" x="8555038" y="4803775"/>
          <p14:tracePt t="89346" x="8545513" y="4741863"/>
          <p14:tracePt t="89362" x="8528050" y="4652963"/>
          <p14:tracePt t="89379" x="8528050" y="4598988"/>
          <p14:tracePt t="89396" x="8528050" y="4554538"/>
          <p14:tracePt t="89412" x="8528050" y="4518025"/>
          <p14:tracePt t="89429" x="8528050" y="4491038"/>
          <p14:tracePt t="89446" x="8528050" y="4429125"/>
          <p14:tracePt t="89462" x="8528050" y="4384675"/>
          <p14:tracePt t="89479" x="8528050" y="4276725"/>
          <p14:tracePt t="89496" x="8528050" y="4152900"/>
          <p14:tracePt t="89512" x="8528050" y="4044950"/>
          <p14:tracePt t="89529" x="8518525" y="3938588"/>
          <p14:tracePt t="89546" x="8510588" y="3830638"/>
          <p14:tracePt t="89562" x="8491538" y="3705225"/>
          <p14:tracePt t="89579" x="8483600" y="3633788"/>
          <p14:tracePt t="89596" x="8474075" y="3589338"/>
          <p14:tracePt t="89612" x="8466138" y="3544888"/>
          <p14:tracePt t="89629" x="8456613" y="3517900"/>
          <p14:tracePt t="89645" x="8447088" y="3490913"/>
          <p14:tracePt t="89662" x="8447088" y="3473450"/>
          <p14:tracePt t="89679" x="8439150" y="3446463"/>
          <p14:tracePt t="89695" x="8439150" y="3419475"/>
          <p14:tracePt t="89712" x="8439150" y="3367088"/>
          <p14:tracePt t="89729" x="8429625" y="3303588"/>
          <p14:tracePt t="89745" x="8429625" y="3241675"/>
          <p14:tracePt t="89762" x="8429625" y="3205163"/>
          <p14:tracePt t="89779" x="8429625" y="3187700"/>
          <p14:tracePt t="89795" x="8420100" y="3170238"/>
          <p14:tracePt t="89812" x="8420100" y="3152775"/>
          <p14:tracePt t="89829" x="8420100" y="3143250"/>
          <p14:tracePt t="89845" x="8420100" y="3125788"/>
          <p14:tracePt t="89862" x="8420100" y="3116263"/>
          <p14:tracePt t="89895" x="8420100" y="3108325"/>
          <p14:tracePt t="89912" x="8420100" y="3098800"/>
          <p14:tracePt t="89929" x="8420100" y="3089275"/>
          <p14:tracePt t="89945" x="8429625" y="3081338"/>
          <p14:tracePt t="89962" x="8429625" y="3071813"/>
          <p14:tracePt t="89978" x="8429625" y="3062288"/>
          <p14:tracePt t="89995" x="8429625" y="3054350"/>
          <p14:tracePt t="90170" x="8439150" y="3054350"/>
          <p14:tracePt t="90210" x="8439150" y="3062288"/>
          <p14:tracePt t="90226" x="8447088" y="3062288"/>
          <p14:tracePt t="90250" x="8447088" y="3071813"/>
          <p14:tracePt t="90266" x="8447088" y="3081338"/>
          <p14:tracePt t="90274" x="8447088" y="3089275"/>
          <p14:tracePt t="90290" x="8447088" y="3098800"/>
          <p14:tracePt t="90306" x="8447088" y="3108325"/>
          <p14:tracePt t="90322" x="8447088" y="3116263"/>
          <p14:tracePt t="90338" x="8447088" y="3125788"/>
          <p14:tracePt t="90354" x="8447088" y="3133725"/>
          <p14:tracePt t="90380" x="8447088" y="3143250"/>
          <p14:tracePt t="90402" x="8447088" y="3152775"/>
          <p14:tracePt t="90418" x="8447088" y="3160713"/>
          <p14:tracePt t="90426" x="8447088" y="3170238"/>
          <p14:tracePt t="90442" x="8447088" y="3179763"/>
          <p14:tracePt t="90458" x="8447088" y="3187700"/>
          <p14:tracePt t="90474" x="8447088" y="3197225"/>
          <p14:tracePt t="90483" x="8447088" y="3205163"/>
          <p14:tracePt t="90495" x="8447088" y="3214688"/>
          <p14:tracePt t="90511" x="8447088" y="3232150"/>
          <p14:tracePt t="90528" x="8447088" y="3241675"/>
          <p14:tracePt t="90545" x="8447088" y="3259138"/>
          <p14:tracePt t="90561" x="8447088" y="3268663"/>
          <p14:tracePt t="90578" x="8447088" y="3276600"/>
          <p14:tracePt t="90594" x="8447088" y="3286125"/>
          <p14:tracePt t="90611" x="8447088" y="3295650"/>
          <p14:tracePt t="90628" x="8447088" y="3303588"/>
          <p14:tracePt t="90658" x="8447088" y="3313113"/>
          <p14:tracePt t="90674" x="8447088" y="3322638"/>
          <p14:tracePt t="90682" x="8447088" y="3330575"/>
          <p14:tracePt t="90694" x="8447088" y="3340100"/>
          <p14:tracePt t="90711" x="8447088" y="3357563"/>
          <p14:tracePt t="90728" x="8447088" y="3367088"/>
          <p14:tracePt t="90744" x="8447088" y="3402013"/>
          <p14:tracePt t="90761" x="8447088" y="3419475"/>
          <p14:tracePt t="90778" x="8447088" y="3429000"/>
          <p14:tracePt t="90794" x="8447088" y="3455988"/>
          <p14:tracePt t="90811" x="8447088" y="3473450"/>
          <p14:tracePt t="90828" x="8447088" y="3490913"/>
          <p14:tracePt t="90844" x="8447088" y="3517900"/>
          <p14:tracePt t="90861" x="8456613" y="3554413"/>
          <p14:tracePt t="90878" x="8474075" y="3589338"/>
          <p14:tracePt t="90894" x="8483600" y="3643313"/>
          <p14:tracePt t="90911" x="8491538" y="3697288"/>
          <p14:tracePt t="90928" x="8501063" y="3759200"/>
          <p14:tracePt t="90944" x="8501063" y="3803650"/>
          <p14:tracePt t="90961" x="8501063" y="3840163"/>
          <p14:tracePt t="90977" x="8510588" y="3884613"/>
          <p14:tracePt t="90994" x="8528050" y="3965575"/>
          <p14:tracePt t="91011" x="8545513" y="4027488"/>
          <p14:tracePt t="91027" x="8572500" y="4108450"/>
          <p14:tracePt t="91044" x="8582025" y="4152900"/>
          <p14:tracePt t="91061" x="8599488" y="4179888"/>
          <p14:tracePt t="91077" x="8599488" y="4187825"/>
          <p14:tracePt t="91094" x="8599488" y="4214813"/>
          <p14:tracePt t="91111" x="8609013" y="4224338"/>
          <p14:tracePt t="91127" x="8609013" y="4251325"/>
          <p14:tracePt t="91144" x="8609013" y="4268788"/>
          <p14:tracePt t="91161" x="8609013" y="4276725"/>
          <p14:tracePt t="91177" x="8609013" y="4286250"/>
          <p14:tracePt t="91194" x="8609013" y="4295775"/>
          <p14:tracePt t="91211" x="8609013" y="4313238"/>
          <p14:tracePt t="91227" x="8609013" y="4322763"/>
          <p14:tracePt t="91244" x="8616950" y="4340225"/>
          <p14:tracePt t="91261" x="8616950" y="4348163"/>
          <p14:tracePt t="97010" x="8626475" y="4348163"/>
          <p14:tracePt t="97018" x="8634413" y="4340225"/>
          <p14:tracePt t="97026" x="8634413" y="4330700"/>
          <p14:tracePt t="97038" x="8634413" y="4322763"/>
          <p14:tracePt t="97055" x="8643938" y="4313238"/>
          <p14:tracePt t="97072" x="8653463" y="4295775"/>
          <p14:tracePt t="97091" x="8653463" y="4286250"/>
          <p14:tracePt t="97154" x="8653463" y="4276725"/>
          <p14:tracePt t="97563" x="8661400" y="4276725"/>
          <p14:tracePt t="97570" x="8661400" y="4268788"/>
          <p14:tracePt t="97586" x="8670925" y="4259263"/>
          <p14:tracePt t="97594" x="8680450" y="4241800"/>
          <p14:tracePt t="97604" x="8680450" y="4232275"/>
          <p14:tracePt t="97621" x="8705850" y="4187825"/>
          <p14:tracePt t="97638" x="8715375" y="4152900"/>
          <p14:tracePt t="97654" x="8724900" y="4125913"/>
          <p14:tracePt t="97671" x="8732838" y="4071938"/>
          <p14:tracePt t="97688" x="8742363" y="4044950"/>
          <p14:tracePt t="97704" x="8742363" y="4010025"/>
          <p14:tracePt t="97721" x="8751888" y="3919538"/>
          <p14:tracePt t="97738" x="8751888" y="3822700"/>
          <p14:tracePt t="97754" x="8732838" y="3679825"/>
          <p14:tracePt t="97771" x="8724900" y="3589338"/>
          <p14:tracePt t="97788" x="8715375" y="3517900"/>
          <p14:tracePt t="97804" x="8715375" y="3482975"/>
          <p14:tracePt t="97821" x="8705850" y="3438525"/>
          <p14:tracePt t="97837" x="8705850" y="3394075"/>
          <p14:tracePt t="97854" x="8705850" y="3322638"/>
          <p14:tracePt t="97871" x="8705850" y="3268663"/>
          <p14:tracePt t="97887" x="8697913" y="3205163"/>
          <p14:tracePt t="97904" x="8688388" y="3133725"/>
          <p14:tracePt t="97921" x="8688388" y="3081338"/>
          <p14:tracePt t="97938" x="8680450" y="3036888"/>
          <p14:tracePt t="97954" x="8680450" y="2973388"/>
          <p14:tracePt t="97971" x="8661400" y="2874963"/>
          <p14:tracePt t="97987" x="8634413" y="2795588"/>
          <p14:tracePt t="98004" x="8609013" y="2714625"/>
          <p14:tracePt t="98021" x="8582025" y="2679700"/>
          <p14:tracePt t="98037" x="8572500" y="2643188"/>
          <p14:tracePt t="98054" x="8562975" y="2625725"/>
          <p14:tracePt t="98071" x="8555038" y="2608263"/>
          <p14:tracePt t="98087" x="8545513" y="2571750"/>
          <p14:tracePt t="98104" x="8545513" y="2562225"/>
          <p14:tracePt t="98120" x="8555038" y="2536825"/>
          <p14:tracePt t="98137" x="8582025" y="2509838"/>
          <p14:tracePt t="98154" x="8643938" y="2482850"/>
          <p14:tracePt t="98170" x="8751888" y="2446338"/>
          <p14:tracePt t="98187" x="8840788" y="2428875"/>
          <p14:tracePt t="98204" x="8894763" y="2428875"/>
          <p14:tracePt t="98220" x="8991600" y="2411413"/>
          <p14:tracePt t="98237" x="9018588" y="2401888"/>
          <p14:tracePt t="98386" x="9010650" y="2401888"/>
          <p14:tracePt t="98442" x="9001125" y="2401888"/>
          <p14:tracePt t="98482" x="8991600" y="2401888"/>
          <p14:tracePt t="98514" x="8983663" y="2401888"/>
          <p14:tracePt t="98610" x="8974138" y="2401888"/>
          <p14:tracePt t="98618" x="8966200" y="2401888"/>
          <p14:tracePt t="98626" x="8956675" y="2401888"/>
          <p14:tracePt t="98642" x="8947150" y="2401888"/>
          <p14:tracePt t="98653" x="8939213" y="2401888"/>
          <p14:tracePt t="98670" x="8912225" y="2401888"/>
          <p14:tracePt t="98687" x="8894763" y="2384425"/>
          <p14:tracePt t="98703" x="8867775" y="2374900"/>
          <p14:tracePt t="98720" x="8840788" y="2357438"/>
          <p14:tracePt t="98737" x="8813800" y="2347913"/>
          <p14:tracePt t="98753" x="8813800" y="2339975"/>
          <p14:tracePt t="98770" x="8804275" y="2339975"/>
          <p14:tracePt t="98850" x="8804275" y="2330450"/>
          <p14:tracePt t="98858" x="8813800" y="2330450"/>
          <p14:tracePt t="98866" x="8823325" y="2322513"/>
          <p14:tracePt t="98875" x="8840788" y="2322513"/>
          <p14:tracePt t="98886" x="8858250" y="2322513"/>
          <p14:tracePt t="98903" x="8902700" y="2312988"/>
          <p14:tracePt t="98920" x="8947150" y="2312988"/>
          <p14:tracePt t="98936" x="9010650" y="2312988"/>
          <p14:tracePt t="98953" x="9090025" y="2295525"/>
          <p14:tracePt t="98970" x="9134475" y="2295525"/>
          <p14:tracePt t="99246" x="9134475" y="2303463"/>
          <p14:tracePt t="99270" x="9134475" y="2312988"/>
          <p14:tracePt t="99278" x="9126538" y="2312988"/>
          <p14:tracePt t="99326" x="9117013" y="2312988"/>
          <p14:tracePt t="99334" x="9090025" y="2312988"/>
          <p14:tracePt t="99342" x="9072563" y="2312988"/>
          <p14:tracePt t="99353" x="9045575" y="2312988"/>
          <p14:tracePt t="99369" x="9010650" y="2312988"/>
          <p14:tracePt t="99386" x="8991600" y="2312988"/>
          <p14:tracePt t="99403" x="8939213" y="2312988"/>
          <p14:tracePt t="99419" x="8902700" y="2312988"/>
          <p14:tracePt t="99436" x="8875713" y="2312988"/>
          <p14:tracePt t="99453" x="8831263" y="2312988"/>
          <p14:tracePt t="99469" x="8796338" y="2312988"/>
          <p14:tracePt t="99486" x="8777288" y="2312988"/>
          <p14:tracePt t="99502" x="8759825" y="2322513"/>
          <p14:tracePt t="99519" x="8751888" y="2330450"/>
          <p14:tracePt t="99536" x="8732838" y="2330450"/>
          <p14:tracePt t="99552" x="8724900" y="2330450"/>
          <p14:tracePt t="99569" x="8705850" y="2339975"/>
          <p14:tracePt t="99571" x="8697913" y="2339975"/>
          <p14:tracePt t="99586" x="8688388" y="2339975"/>
          <p14:tracePt t="99602" x="8661400" y="2339975"/>
          <p14:tracePt t="99619" x="8643938" y="2347913"/>
          <p14:tracePt t="99652" x="8634413" y="2347913"/>
          <p14:tracePt t="99674" x="8634413" y="2357438"/>
          <p14:tracePt t="100042" x="8626475" y="2357438"/>
          <p14:tracePt t="100067" x="8616950" y="2357438"/>
          <p14:tracePt t="100098" x="8609013" y="2357438"/>
          <p14:tracePt t="100106" x="8589963" y="2357438"/>
          <p14:tracePt t="100114" x="8572500" y="2357438"/>
          <p14:tracePt t="100123" x="8562975" y="2357438"/>
          <p14:tracePt t="100135" x="8555038" y="2357438"/>
          <p14:tracePt t="100152" x="8537575" y="2357438"/>
          <p14:tracePt t="100169" x="8518525" y="2357438"/>
          <p14:tracePt t="100185" x="8510588" y="2357438"/>
          <p14:tracePt t="100202" x="8501063" y="2357438"/>
          <p14:tracePt t="100218" x="8491538" y="2357438"/>
          <p14:tracePt t="100235" x="8483600" y="2357438"/>
          <p14:tracePt t="100252" x="8466138" y="2357438"/>
          <p14:tracePt t="100268" x="8456613" y="2357438"/>
          <p14:tracePt t="100285" x="8447088" y="2357438"/>
          <p14:tracePt t="100318" x="8439150" y="2357438"/>
          <p14:tracePt t="100339" x="8429625" y="2357438"/>
          <p14:tracePt t="100356" x="8412163" y="2357438"/>
          <p14:tracePt t="100368" x="8385175" y="2357438"/>
          <p14:tracePt t="100385" x="8375650" y="2347913"/>
          <p14:tracePt t="100402" x="8367713" y="2347913"/>
          <p14:tracePt t="100418" x="8348663" y="2347913"/>
          <p14:tracePt t="100435" x="8331200" y="2347913"/>
          <p14:tracePt t="100452" x="8286750" y="2339975"/>
          <p14:tracePt t="100468" x="8251825" y="2339975"/>
          <p14:tracePt t="100485" x="8232775" y="2339975"/>
          <p14:tracePt t="100598" x="8259763" y="2330450"/>
          <p14:tracePt t="100606" x="8286750" y="2330450"/>
          <p14:tracePt t="100614" x="8323263" y="2322513"/>
          <p14:tracePt t="100622" x="8348663" y="2322513"/>
          <p14:tracePt t="100635" x="8394700" y="2322513"/>
          <p14:tracePt t="100651" x="8474075" y="2322513"/>
          <p14:tracePt t="100668" x="8518525" y="2322513"/>
          <p14:tracePt t="100685" x="8582025" y="2322513"/>
          <p14:tracePt t="100701" x="8643938" y="2322513"/>
          <p14:tracePt t="100718" x="8688388" y="2322513"/>
          <p14:tracePt t="100735" x="8724900" y="2322513"/>
          <p14:tracePt t="100751" x="8732838" y="2322513"/>
          <p14:tracePt t="100830" x="8732838" y="2330450"/>
          <p14:tracePt t="100839" x="8705850" y="2330450"/>
          <p14:tracePt t="100846" x="8688388" y="2347913"/>
          <p14:tracePt t="100855" x="8670925" y="2357438"/>
          <p14:tracePt t="100868" x="8643938" y="2374900"/>
          <p14:tracePt t="100884" x="8609013" y="2384425"/>
          <p14:tracePt t="100901" x="8572500" y="2411413"/>
          <p14:tracePt t="100918" x="8537575" y="2419350"/>
          <p14:tracePt t="100934" x="8483600" y="2438400"/>
          <p14:tracePt t="100951" x="8474075" y="2446338"/>
          <p14:tracePt t="100968" x="8447088" y="2455863"/>
          <p14:tracePt t="100985" x="8429625" y="2473325"/>
          <p14:tracePt t="101001" x="8367713" y="2500313"/>
          <p14:tracePt t="101018" x="8313738" y="2536825"/>
          <p14:tracePt t="101034" x="8215313" y="2598738"/>
          <p14:tracePt t="101051" x="8153400" y="2643188"/>
          <p14:tracePt t="101068" x="8134350" y="2679700"/>
          <p14:tracePt t="101084" x="8116888" y="2705100"/>
          <p14:tracePt t="101101" x="8116888" y="2714625"/>
          <p14:tracePt t="101118" x="8116888" y="2724150"/>
          <p14:tracePt t="101134" x="8116888" y="2741613"/>
          <p14:tracePt t="101151" x="8116888" y="2751138"/>
          <p14:tracePt t="101167" x="8116888" y="2759075"/>
          <p14:tracePt t="101184" x="8116888" y="2768600"/>
          <p14:tracePt t="101201" x="8116888" y="2776538"/>
          <p14:tracePt t="101217" x="8143875" y="2795588"/>
          <p14:tracePt t="101234" x="8251825" y="2840038"/>
          <p14:tracePt t="101251" x="8323263" y="2857500"/>
          <p14:tracePt t="101267" x="8367713" y="2857500"/>
          <p14:tracePt t="101284" x="8402638" y="2867025"/>
          <p14:tracePt t="101301" x="8412163" y="2867025"/>
          <p14:tracePt t="101347" x="8420100" y="2867025"/>
          <p14:tracePt t="101371" x="8429625" y="2867025"/>
          <p14:tracePt t="101394" x="8439150" y="2857500"/>
          <p14:tracePt t="101426" x="8447088" y="2857500"/>
          <p14:tracePt t="101450" x="8456613" y="2857500"/>
          <p14:tracePt t="101466" x="8466138" y="2857500"/>
          <p14:tracePt t="101506" x="8474075" y="2857500"/>
          <p14:tracePt t="101514" x="8474075" y="2847975"/>
          <p14:tracePt t="101690" x="8474075" y="2840038"/>
          <p14:tracePt t="102058" x="8483600" y="2830513"/>
          <p14:tracePt t="102066" x="8483600" y="2822575"/>
          <p14:tracePt t="102090" x="8483600" y="2813050"/>
          <p14:tracePt t="102098" x="8491538" y="2813050"/>
          <p14:tracePt t="102146" x="8491538" y="2803525"/>
          <p14:tracePt t="102346" x="8501063" y="2803525"/>
          <p14:tracePt t="102394" x="8501063" y="2795588"/>
          <p14:tracePt t="102466" x="8510588" y="2795588"/>
          <p14:tracePt t="102890" x="8518525" y="2795588"/>
          <p14:tracePt t="102914" x="8528050" y="2795588"/>
          <p14:tracePt t="103026" x="8528050" y="2786063"/>
          <p14:tracePt t="103102" x="8528050" y="2776538"/>
          <p14:tracePt t="103563" x="8537575" y="2776538"/>
          <p14:tracePt t="103570" x="8545513" y="2776538"/>
          <p14:tracePt t="103626" x="8545513" y="2786063"/>
          <p14:tracePt t="103926" x="8537575" y="2786063"/>
          <p14:tracePt t="104026" x="8528050" y="2786063"/>
          <p14:tracePt t="104035" x="8528050" y="2795588"/>
          <p14:tracePt t="104058" x="8518525" y="2795588"/>
          <p14:tracePt t="104338" x="8518525" y="2786063"/>
          <p14:tracePt t="104394" x="8518525" y="2776538"/>
          <p14:tracePt t="104434" x="8518525" y="2768600"/>
          <p14:tracePt t="104452" x="8518525" y="2759075"/>
          <p14:tracePt t="104458" x="8528050" y="2759075"/>
          <p14:tracePt t="105170" x="8518525" y="2759075"/>
          <p14:tracePt t="105446" x="8518525" y="2768600"/>
          <p14:tracePt t="105774" x="8518525" y="2759075"/>
          <p14:tracePt t="105798" x="8518525" y="2751138"/>
          <p14:tracePt t="105815" x="8518525" y="2741613"/>
          <p14:tracePt t="105822" x="8528050" y="2741613"/>
          <p14:tracePt t="105934" x="8528050" y="2732088"/>
          <p14:tracePt t="105998" x="8528050" y="2724150"/>
          <p14:tracePt t="106162" x="8537575" y="2714625"/>
          <p14:tracePt t="106170" x="8537575" y="2705100"/>
          <p14:tracePt t="106179" x="8545513" y="2697163"/>
          <p14:tracePt t="106202" x="8545513" y="2687638"/>
          <p14:tracePt t="106213" x="8545513" y="2679700"/>
          <p14:tracePt t="106242" x="8545513" y="2670175"/>
          <p14:tracePt t="106250" x="8545513" y="2660650"/>
          <p14:tracePt t="106267" x="8545513" y="2652713"/>
          <p14:tracePt t="106279" x="8545513" y="2643188"/>
          <p14:tracePt t="106296" x="8545513" y="2633663"/>
          <p14:tracePt t="106313" x="8545513" y="2625725"/>
          <p14:tracePt t="106331" x="8555038" y="2616200"/>
          <p14:tracePt t="106347" x="8555038" y="2608263"/>
          <p14:tracePt t="106370" x="8555038" y="2598738"/>
          <p14:tracePt t="106402" x="8555038" y="2589213"/>
          <p14:tracePt t="106418" x="8555038" y="2581275"/>
          <p14:tracePt t="106434" x="8562975" y="2571750"/>
          <p14:tracePt t="106458" x="8572500" y="2562225"/>
          <p14:tracePt t="106475" x="8582025" y="2554288"/>
          <p14:tracePt t="106483" x="8582025" y="2544763"/>
          <p14:tracePt t="106490" x="8589963" y="2536825"/>
          <p14:tracePt t="106506" x="8599488" y="2527300"/>
          <p14:tracePt t="106522" x="8609013" y="2517775"/>
          <p14:tracePt t="106531" x="8609013" y="2509838"/>
          <p14:tracePt t="106546" x="8616950" y="2509838"/>
          <p14:tracePt t="106562" x="8626475" y="2490788"/>
          <p14:tracePt t="106579" x="8626475" y="2482850"/>
          <p14:tracePt t="106596" x="8634413" y="2482850"/>
          <p14:tracePt t="106642" x="8634413" y="2473325"/>
          <p14:tracePt t="106778" x="8634413" y="2465388"/>
          <p14:tracePt t="106786" x="8634413" y="2455863"/>
          <p14:tracePt t="106802" x="8643938" y="2446338"/>
          <p14:tracePt t="106812" x="8643938" y="2428875"/>
          <p14:tracePt t="106829" x="8653463" y="2419350"/>
          <p14:tracePt t="106845" x="8653463" y="2411413"/>
          <p14:tracePt t="106879" x="8653463" y="2401888"/>
          <p14:tracePt t="107002" x="8653463" y="2393950"/>
          <p14:tracePt t="107098" x="8661400" y="2393950"/>
          <p14:tracePt t="107122" x="8670925" y="2384425"/>
          <p14:tracePt t="107162" x="8680450" y="2384425"/>
          <p14:tracePt t="107194" x="8680450" y="2374900"/>
          <p14:tracePt t="107218" x="8688388" y="2374900"/>
          <p14:tracePt t="107898" x="8697913" y="2374900"/>
          <p14:tracePt t="107915" x="8705850" y="2374900"/>
          <p14:tracePt t="108014" x="8715375" y="2374900"/>
          <p14:tracePt t="108346" x="8724900" y="2374900"/>
          <p14:tracePt t="108363" x="8732838" y="2374900"/>
          <p14:tracePt t="108379" x="8742363" y="2374900"/>
          <p14:tracePt t="108395" x="8751888" y="2374900"/>
          <p14:tracePt t="108402" x="8751888" y="2384425"/>
          <p14:tracePt t="108414" x="8759825" y="2384425"/>
          <p14:tracePt t="108447" x="8769350" y="2384425"/>
          <p14:tracePt t="108718" x="8769350" y="2393950"/>
          <p14:tracePt t="108746" x="8777288" y="2401888"/>
          <p14:tracePt t="108754" x="8796338" y="2401888"/>
          <p14:tracePt t="108763" x="8804275" y="2411413"/>
          <p14:tracePt t="108777" x="8813800" y="2411413"/>
          <p14:tracePt t="108793" x="8840788" y="2419350"/>
          <p14:tracePt t="108810" x="8867775" y="2438400"/>
          <p14:tracePt t="108843" x="8875713" y="2438400"/>
          <p14:tracePt t="108946" x="8885238" y="2438400"/>
          <p14:tracePt t="108954" x="8894763" y="2438400"/>
          <p14:tracePt t="108963" x="8902700" y="2438400"/>
          <p14:tracePt t="108977" x="8920163" y="2438400"/>
          <p14:tracePt t="108993" x="8939213" y="2438400"/>
          <p14:tracePt t="109010" x="8947150" y="2438400"/>
          <p14:tracePt t="109043" x="8956675" y="2438400"/>
          <p14:tracePt t="109074" x="8966200" y="2438400"/>
          <p14:tracePt t="109090" x="8966200" y="2446338"/>
          <p14:tracePt t="109106" x="8974138" y="2446338"/>
          <p14:tracePt t="109114" x="8983663" y="2455863"/>
          <p14:tracePt t="109126" x="8991600" y="2465388"/>
          <p14:tracePt t="109143" x="9018588" y="2482850"/>
          <p14:tracePt t="109160" x="9028113" y="2490788"/>
          <p14:tracePt t="109176" x="9037638" y="2500313"/>
          <p14:tracePt t="109234" x="9045575" y="2500313"/>
          <p14:tracePt t="109258" x="9045575" y="2509838"/>
          <p14:tracePt t="109362" x="9045575" y="2517775"/>
          <p14:tracePt t="109380" x="9045575" y="2527300"/>
          <p14:tracePt t="109386" x="9045575" y="2536825"/>
          <p14:tracePt t="109411" x="9045575" y="2544763"/>
          <p14:tracePt t="109595" x="9045575" y="2554288"/>
          <p14:tracePt t="109618" x="9045575" y="2562225"/>
          <p14:tracePt t="109626" x="9045575" y="2571750"/>
          <p14:tracePt t="109994" x="9037638" y="2571750"/>
          <p14:tracePt t="110011" x="9037638" y="2581275"/>
          <p14:tracePt t="110370" x="9037638" y="2589213"/>
          <p14:tracePt t="110474" x="9037638" y="2598738"/>
          <p14:tracePt t="110490" x="9037638" y="2608263"/>
          <p14:tracePt t="110506" x="9037638" y="2616200"/>
          <p14:tracePt t="110527" x="9037638" y="2625725"/>
          <p14:tracePt t="110602" x="9037638" y="2633663"/>
          <p14:tracePt t="110618" x="9037638" y="2643188"/>
          <p14:tracePt t="110634" x="9037638" y="2652713"/>
          <p14:tracePt t="110650" x="9037638" y="2670175"/>
          <p14:tracePt t="110666" x="9037638" y="2679700"/>
          <p14:tracePt t="110674" x="9037638" y="2687638"/>
          <p14:tracePt t="110682" x="9037638" y="2697163"/>
          <p14:tracePt t="110691" x="9037638" y="2705100"/>
          <p14:tracePt t="110708" x="9037638" y="2724150"/>
          <p14:tracePt t="110725" x="9045575" y="2732088"/>
          <p14:tracePt t="110758" x="9055100" y="2741613"/>
          <p14:tracePt t="110775" x="9055100" y="2751138"/>
          <p14:tracePt t="111118" x="9055100" y="2741613"/>
          <p14:tracePt t="111510" x="9055100" y="2732088"/>
          <p14:tracePt t="111818" x="9055100" y="2724150"/>
          <p14:tracePt t="112234" x="9045575" y="2724150"/>
          <p14:tracePt t="112574" x="9037638" y="2724150"/>
          <p14:tracePt t="117230" x="9028113" y="2724150"/>
          <p14:tracePt t="117254" x="9028113" y="2732088"/>
          <p14:tracePt t="117262" x="9018588" y="2732088"/>
          <p14:tracePt t="117287" x="9010650" y="2741613"/>
          <p14:tracePt t="117294" x="9010650" y="2751138"/>
          <p14:tracePt t="117303" x="9001125" y="2751138"/>
          <p14:tracePt t="117318" x="8991600" y="2759075"/>
          <p14:tracePt t="117335" x="8974138" y="2776538"/>
          <p14:tracePt t="117352" x="8929688" y="2813050"/>
          <p14:tracePt t="117368" x="8885238" y="2840038"/>
          <p14:tracePt t="117385" x="8823325" y="2901950"/>
          <p14:tracePt t="117402" x="8759825" y="2946400"/>
          <p14:tracePt t="117418" x="8680450" y="3027363"/>
          <p14:tracePt t="117435" x="8634413" y="3071813"/>
          <p14:tracePt t="117452" x="8582025" y="3125788"/>
          <p14:tracePt t="117468" x="8510588" y="3179763"/>
          <p14:tracePt t="117485" x="8456613" y="3224213"/>
          <p14:tracePt t="117502" x="8402638" y="3276600"/>
          <p14:tracePt t="117518" x="8331200" y="3322638"/>
          <p14:tracePt t="117535" x="8242300" y="3384550"/>
          <p14:tracePt t="117552" x="8215313" y="3411538"/>
          <p14:tracePt t="117568" x="8188325" y="3438525"/>
          <p14:tracePt t="117585" x="8161338" y="3465513"/>
          <p14:tracePt t="117601" x="8126413" y="3490913"/>
          <p14:tracePt t="117618" x="8072438" y="3544888"/>
          <p14:tracePt t="117635" x="8027988" y="3589338"/>
          <p14:tracePt t="117651" x="8010525" y="3608388"/>
          <p14:tracePt t="117668" x="7991475" y="3616325"/>
          <p14:tracePt t="117685" x="7983538" y="3625850"/>
          <p14:tracePt t="117718" x="7983538" y="3633788"/>
          <p14:tracePt t="117735" x="7974013" y="3643313"/>
          <p14:tracePt t="117751" x="7966075" y="3652838"/>
          <p14:tracePt t="117768" x="7947025" y="3670300"/>
          <p14:tracePt t="117785" x="7929563" y="3679825"/>
          <p14:tracePt t="117801" x="7920038" y="3679825"/>
          <p14:tracePt t="117818" x="7920038" y="3687763"/>
          <p14:tracePt t="117834" x="7902575" y="3697288"/>
          <p14:tracePt t="117851" x="7894638" y="3705225"/>
          <p14:tracePt t="117868" x="7858125" y="3741738"/>
          <p14:tracePt t="117884" x="7823200" y="3768725"/>
          <p14:tracePt t="117901" x="7777163" y="3803650"/>
          <p14:tracePt t="117918" x="7732713" y="3830638"/>
          <p14:tracePt t="117934" x="7697788" y="3857625"/>
          <p14:tracePt t="117951" x="7653338" y="3884613"/>
          <p14:tracePt t="117968" x="7626350" y="3911600"/>
          <p14:tracePt t="117984" x="7581900" y="3946525"/>
          <p14:tracePt t="118001" x="7545388" y="3973513"/>
          <p14:tracePt t="118018" x="7491413" y="4017963"/>
          <p14:tracePt t="118034" x="7419975" y="4089400"/>
          <p14:tracePt t="118051" x="7375525" y="4125913"/>
          <p14:tracePt t="118068" x="7340600" y="4160838"/>
          <p14:tracePt t="118084" x="7269163" y="4214813"/>
          <p14:tracePt t="118101" x="7205663" y="4268788"/>
          <p14:tracePt t="118118" x="7116763" y="4330700"/>
          <p14:tracePt t="118134" x="6973888" y="4438650"/>
          <p14:tracePt t="118151" x="6894513" y="4491038"/>
          <p14:tracePt t="118168" x="6823075" y="4527550"/>
          <p14:tracePt t="118184" x="6796088" y="4545013"/>
          <p14:tracePt t="118201" x="6769100" y="4562475"/>
          <p14:tracePt t="118218" x="6759575" y="4581525"/>
          <p14:tracePt t="118234" x="6724650" y="4598988"/>
          <p14:tracePt t="118251" x="6697663" y="4625975"/>
          <p14:tracePt t="118267" x="6680200" y="4652963"/>
          <p14:tracePt t="118284" x="6653213" y="4679950"/>
          <p14:tracePt t="118301" x="6626225" y="4714875"/>
          <p14:tracePt t="118317" x="6608763" y="4732338"/>
          <p14:tracePt t="118334" x="6599238" y="4741863"/>
          <p14:tracePt t="118367" x="6599238" y="4751388"/>
          <p14:tracePt t="118384" x="6589713" y="4759325"/>
          <p14:tracePt t="118401" x="6581775" y="4768850"/>
          <p14:tracePt t="118434" x="6572250" y="4776788"/>
          <p14:tracePt t="118451" x="6554788" y="4795838"/>
          <p14:tracePt t="118467" x="6537325" y="4822825"/>
          <p14:tracePt t="118484" x="6518275" y="4857750"/>
          <p14:tracePt t="118501" x="6483350" y="4894263"/>
          <p14:tracePt t="118517" x="6456363" y="4919663"/>
          <p14:tracePt t="118534" x="6438900" y="4956175"/>
          <p14:tracePt t="118550" x="6419850" y="4983163"/>
          <p14:tracePt t="118567" x="6402388" y="5000625"/>
          <p14:tracePt t="118584" x="6384925" y="5037138"/>
          <p14:tracePt t="118600" x="6367463" y="5072063"/>
          <p14:tracePt t="118617" x="6348413" y="5099050"/>
          <p14:tracePt t="118634" x="6340475" y="5116513"/>
          <p14:tracePt t="118650" x="6330950" y="5116513"/>
          <p14:tracePt t="118726" x="6330950" y="5126038"/>
          <p14:tracePt t="118742" x="6330950" y="5133975"/>
          <p14:tracePt t="118750" x="6323013" y="5143500"/>
          <p14:tracePt t="118758" x="6323013" y="5153025"/>
          <p14:tracePt t="118774" x="6323013" y="5160963"/>
          <p14:tracePt t="118807" x="6323013" y="5170488"/>
          <p14:tracePt t="118814" x="6323013" y="5180013"/>
          <p14:tracePt t="118862" x="6323013" y="5187950"/>
          <p14:tracePt t="118878" x="6330950" y="5187950"/>
          <p14:tracePt t="118888" x="6340475" y="5197475"/>
          <p14:tracePt t="118894" x="6367463" y="5197475"/>
          <p14:tracePt t="118902" x="6384925" y="5205413"/>
          <p14:tracePt t="118917" x="6402388" y="5205413"/>
          <p14:tracePt t="118933" x="6429375" y="5214938"/>
          <p14:tracePt t="118950" x="6465888" y="5241925"/>
          <p14:tracePt t="118967" x="6491288" y="5251450"/>
          <p14:tracePt t="118983" x="6537325" y="5276850"/>
          <p14:tracePt t="119000" x="6572250" y="5295900"/>
          <p14:tracePt t="119017" x="6581775" y="5295900"/>
          <p14:tracePt t="119050" x="6581775" y="5313363"/>
          <p14:tracePt t="119067" x="6581775" y="5357813"/>
          <p14:tracePt t="119083" x="6572250" y="5394325"/>
          <p14:tracePt t="119100" x="6562725" y="5402263"/>
          <p14:tracePt t="119117" x="6562725" y="5419725"/>
          <p14:tracePt t="119133" x="6554788" y="5429250"/>
          <p14:tracePt t="119150" x="6518275" y="5446713"/>
          <p14:tracePt t="119167" x="6473825" y="5473700"/>
          <p14:tracePt t="119183" x="6402388" y="5483225"/>
          <p14:tracePt t="119200" x="6330950" y="5500688"/>
          <p14:tracePt t="119217" x="6242050" y="5527675"/>
          <p14:tracePt t="119233" x="6054725" y="5554663"/>
          <p14:tracePt t="119250" x="5911850" y="5581650"/>
          <p14:tracePt t="119267" x="5759450" y="5599113"/>
          <p14:tracePt t="119283" x="5626100" y="5616575"/>
          <p14:tracePt t="119300" x="5491163" y="5634038"/>
          <p14:tracePt t="119316" x="5348288" y="5653088"/>
          <p14:tracePt t="119333" x="5205413" y="5661025"/>
          <p14:tracePt t="119350" x="5072063" y="5670550"/>
          <p14:tracePt t="119366" x="4965700" y="5670550"/>
          <p14:tracePt t="119383" x="4867275" y="5670550"/>
          <p14:tracePt t="119400" x="4768850" y="5680075"/>
          <p14:tracePt t="119416" x="4670425" y="5680075"/>
          <p14:tracePt t="119433" x="4572000" y="5688013"/>
          <p14:tracePt t="119450" x="4473575" y="5697538"/>
          <p14:tracePt t="119466" x="4348163" y="5697538"/>
          <p14:tracePt t="119483" x="4251325" y="5697538"/>
          <p14:tracePt t="119500" x="4179888" y="5697538"/>
          <p14:tracePt t="119516" x="4089400" y="5688013"/>
          <p14:tracePt t="119533" x="3983038" y="5680075"/>
          <p14:tracePt t="119550" x="3857625" y="5680075"/>
          <p14:tracePt t="119566" x="3768725" y="5680075"/>
          <p14:tracePt t="119583" x="3652838" y="5670550"/>
          <p14:tracePt t="119600" x="3544888" y="5670550"/>
          <p14:tracePt t="119616" x="3473450" y="5661025"/>
          <p14:tracePt t="119633" x="3394075" y="5653088"/>
          <p14:tracePt t="119649" x="3322638" y="5653088"/>
          <p14:tracePt t="119666" x="3251200" y="5653088"/>
          <p14:tracePt t="119683" x="3108325" y="5653088"/>
          <p14:tracePt t="119699" x="3036888" y="5653088"/>
          <p14:tracePt t="119716" x="2973388" y="5653088"/>
          <p14:tracePt t="119733" x="2911475" y="5653088"/>
          <p14:tracePt t="119749" x="2840038" y="5653088"/>
          <p14:tracePt t="119766" x="2768600" y="5653088"/>
          <p14:tracePt t="119783" x="2670175" y="5653088"/>
          <p14:tracePt t="119799" x="2616200" y="5653088"/>
          <p14:tracePt t="119816" x="2517775" y="5653088"/>
          <p14:tracePt t="119833" x="2455863" y="5661025"/>
          <p14:tracePt t="119849" x="2401888" y="5670550"/>
          <p14:tracePt t="119866" x="2330450" y="5670550"/>
          <p14:tracePt t="119882" x="2224088" y="5670550"/>
          <p14:tracePt t="119899" x="2125663" y="5670550"/>
          <p14:tracePt t="119916" x="2017713" y="5670550"/>
          <p14:tracePt t="119932" x="1938338" y="5670550"/>
          <p14:tracePt t="119949" x="1874838" y="5670550"/>
          <p14:tracePt t="119966" x="1822450" y="5661025"/>
          <p14:tracePt t="119982" x="1768475" y="5661025"/>
          <p14:tracePt t="119999" x="1704975" y="5653088"/>
          <p14:tracePt t="120016" x="1633538" y="5653088"/>
          <p14:tracePt t="120032" x="1589088" y="5653088"/>
          <p14:tracePt t="120049" x="1536700" y="5661025"/>
          <p14:tracePt t="120066" x="1465263" y="5680075"/>
          <p14:tracePt t="120082" x="1411288" y="5697538"/>
          <p14:tracePt t="120099" x="1357313" y="5705475"/>
          <p14:tracePt t="120116" x="1285875" y="5705475"/>
          <p14:tracePt t="120132" x="1231900" y="5705475"/>
          <p14:tracePt t="120149" x="1196975" y="5705475"/>
          <p14:tracePt t="120166" x="1169988" y="5705475"/>
          <p14:tracePt t="120182" x="1125538" y="5705475"/>
          <p14:tracePt t="120199" x="1098550" y="5705475"/>
          <p14:tracePt t="120216" x="1054100" y="5705475"/>
          <p14:tracePt t="120232" x="990600" y="5715000"/>
          <p14:tracePt t="120249" x="928688" y="5724525"/>
          <p14:tracePt t="120266" x="884238" y="5724525"/>
          <p14:tracePt t="120282" x="857250" y="5724525"/>
          <p14:tracePt t="120299" x="847725" y="5724525"/>
          <p14:tracePt t="120402" x="857250" y="5724525"/>
          <p14:tracePt t="120410" x="866775" y="5724525"/>
          <p14:tracePt t="120420" x="884238" y="5715000"/>
          <p14:tracePt t="120432" x="901700" y="5705475"/>
          <p14:tracePt t="120449" x="955675" y="5705475"/>
          <p14:tracePt t="120465" x="1098550" y="5680075"/>
          <p14:tracePt t="120482" x="1258888" y="5661025"/>
          <p14:tracePt t="120499" x="1581150" y="5634038"/>
          <p14:tracePt t="120515" x="1714500" y="5634038"/>
          <p14:tracePt t="120532" x="1785938" y="5634038"/>
          <p14:tracePt t="120549" x="1803400" y="5643563"/>
          <p14:tracePt t="120565" x="1830388" y="5653088"/>
          <p14:tracePt t="120582" x="1857375" y="5670550"/>
          <p14:tracePt t="120598" x="1901825" y="5688013"/>
          <p14:tracePt t="120615" x="1973263" y="5697538"/>
          <p14:tracePt t="120632" x="2036763" y="5697538"/>
          <p14:tracePt t="120648" x="2081213" y="5697538"/>
          <p14:tracePt t="120665" x="2125663" y="5697538"/>
          <p14:tracePt t="120682" x="2143125" y="5697538"/>
          <p14:tracePt t="120698" x="2224088" y="5697538"/>
          <p14:tracePt t="120715" x="2322513" y="5680075"/>
          <p14:tracePt t="120732" x="2374900" y="5680075"/>
          <p14:tracePt t="120748" x="2446338" y="5680075"/>
          <p14:tracePt t="120765" x="2509838" y="5680075"/>
          <p14:tracePt t="120782" x="2554288" y="5680075"/>
          <p14:tracePt t="120798" x="2616200" y="5688013"/>
          <p14:tracePt t="120815" x="2697163" y="5688013"/>
          <p14:tracePt t="120832" x="2803525" y="5688013"/>
          <p14:tracePt t="120848" x="2847975" y="5688013"/>
          <p14:tracePt t="120865" x="2955925" y="5688013"/>
          <p14:tracePt t="120882" x="3054350" y="5688013"/>
          <p14:tracePt t="120898" x="3170238" y="5688013"/>
          <p14:tracePt t="120915" x="3214688" y="5688013"/>
          <p14:tracePt t="120932" x="3259138" y="5688013"/>
          <p14:tracePt t="120948" x="3295650" y="5688013"/>
          <p14:tracePt t="120965" x="3357563" y="5697538"/>
          <p14:tracePt t="120981" x="3419475" y="5697538"/>
          <p14:tracePt t="120998" x="3490913" y="5697538"/>
          <p14:tracePt t="121015" x="3562350" y="5697538"/>
          <p14:tracePt t="121031" x="3660775" y="5697538"/>
          <p14:tracePt t="121048" x="3741738" y="5697538"/>
          <p14:tracePt t="121065" x="3768725" y="5697538"/>
          <p14:tracePt t="121081" x="3776663" y="5697538"/>
          <p14:tracePt t="121098" x="3803650" y="5697538"/>
          <p14:tracePt t="121115" x="3875088" y="5688013"/>
          <p14:tracePt t="121131" x="3956050" y="5680075"/>
          <p14:tracePt t="121148" x="4044950" y="5670550"/>
          <p14:tracePt t="121165" x="4152900" y="5670550"/>
          <p14:tracePt t="121181" x="4276725" y="5661025"/>
          <p14:tracePt t="121198" x="4357688" y="5661025"/>
          <p14:tracePt t="121215" x="4446588" y="5661025"/>
          <p14:tracePt t="121231" x="4518025" y="5661025"/>
          <p14:tracePt t="121248" x="4589463" y="5661025"/>
          <p14:tracePt t="121265" x="4687888" y="5661025"/>
          <p14:tracePt t="121281" x="4776788" y="5653088"/>
          <p14:tracePt t="121298" x="4857750" y="5643563"/>
          <p14:tracePt t="121314" x="4991100" y="5626100"/>
          <p14:tracePt t="121331" x="5099050" y="5608638"/>
          <p14:tracePt t="121348" x="5205413" y="5589588"/>
          <p14:tracePt t="121364" x="5322888" y="5581650"/>
          <p14:tracePt t="121381" x="5465763" y="5572125"/>
          <p14:tracePt t="121398" x="5634038" y="5562600"/>
          <p14:tracePt t="121414" x="5803900" y="5562600"/>
          <p14:tracePt t="121431" x="6010275" y="5545138"/>
          <p14:tracePt t="121448" x="6188075" y="5537200"/>
          <p14:tracePt t="121464" x="6323013" y="5527675"/>
          <p14:tracePt t="121481" x="6411913" y="5510213"/>
          <p14:tracePt t="121498" x="6446838" y="5500688"/>
          <p14:tracePt t="121514" x="6483350" y="5500688"/>
          <p14:tracePt t="121531" x="6500813" y="5500688"/>
          <p14:tracePt t="121548" x="6518275" y="5500688"/>
          <p14:tracePt t="121564" x="6527800" y="5500688"/>
          <p14:tracePt t="121581" x="6545263" y="5500688"/>
          <p14:tracePt t="121598" x="6581775" y="5500688"/>
          <p14:tracePt t="121614" x="6653213" y="5500688"/>
          <p14:tracePt t="121631" x="6680200" y="5500688"/>
          <p14:tracePt t="121647" x="6688138" y="5500688"/>
          <p14:tracePt t="121664" x="6715125" y="5500688"/>
          <p14:tracePt t="121681" x="6742113" y="5510213"/>
          <p14:tracePt t="121697" x="6751638" y="5510213"/>
          <p14:tracePt t="121842" x="6751638" y="5518150"/>
          <p14:tracePt t="121851" x="6759575" y="5527675"/>
          <p14:tracePt t="121858" x="6759575" y="5537200"/>
          <p14:tracePt t="121874" x="6759575" y="5545138"/>
          <p14:tracePt t="121894" x="6759575" y="5554663"/>
          <p14:tracePt t="121938" x="6759575" y="5562600"/>
          <p14:tracePt t="121954" x="6759575" y="5572125"/>
          <p14:tracePt t="121986" x="6759575" y="5581650"/>
          <p14:tracePt t="122034" x="6759575" y="5589588"/>
          <p14:tracePt t="122174" x="6759575" y="5599113"/>
          <p14:tracePt t="122426" x="6759575" y="5608638"/>
          <p14:tracePt t="123131" x="6751638" y="5608638"/>
          <p14:tracePt t="135702" x="6759575" y="5608638"/>
          <p14:tracePt t="135750" x="6759575" y="5616575"/>
          <p14:tracePt t="135798" x="6769100" y="5616575"/>
          <p14:tracePt t="136022" x="6769100" y="5626100"/>
          <p14:tracePt t="143350" x="6759575" y="5626100"/>
          <p14:tracePt t="143834" x="6751638" y="5626100"/>
          <p14:tracePt t="143990" x="6759575" y="5626100"/>
          <p14:tracePt t="144022" x="6769100" y="5626100"/>
          <p14:tracePt t="144054" x="6769100" y="5616575"/>
          <p14:tracePt t="144063" x="6777038" y="5616575"/>
          <p14:tracePt t="144080" x="6777038" y="5608638"/>
          <p14:tracePt t="144086" x="6777038" y="5599113"/>
          <p14:tracePt t="144096" x="6786563" y="5599113"/>
          <p14:tracePt t="144111" x="6796088" y="5589588"/>
          <p14:tracePt t="144127" x="6796088" y="5581650"/>
          <p14:tracePt t="144238" x="6804025" y="5581650"/>
          <p14:tracePt t="144255" x="6804025" y="5572125"/>
          <p14:tracePt t="144278" x="6813550" y="5572125"/>
          <p14:tracePt t="144430" x="6813550" y="5581650"/>
          <p14:tracePt t="144455" x="6813550" y="5589588"/>
          <p14:tracePt t="144606" x="6823075" y="5589588"/>
          <p14:tracePt t="144686" x="6831013" y="5589588"/>
          <p14:tracePt t="147942" x="6831013" y="5599113"/>
          <p14:tracePt t="147950" x="6823075" y="5608638"/>
          <p14:tracePt t="147982" x="6813550" y="5608638"/>
          <p14:tracePt t="148023" x="6804025" y="5608638"/>
          <p14:tracePt t="148054" x="6796088" y="5608638"/>
          <p14:tracePt t="148070" x="6786563" y="5608638"/>
          <p14:tracePt t="148146" x="6777038" y="5608638"/>
          <p14:tracePt t="148230" x="6769100" y="5608638"/>
          <p14:tracePt t="148238" x="6751638" y="5608638"/>
          <p14:tracePt t="148246" x="6742113" y="5608638"/>
          <p14:tracePt t="148262" x="6732588" y="5608638"/>
          <p14:tracePt t="148294" x="6724650" y="5608638"/>
          <p14:tracePt t="148302" x="6715125" y="5608638"/>
          <p14:tracePt t="148310" x="6705600" y="5608638"/>
          <p14:tracePt t="148321" x="6688138" y="5608638"/>
          <p14:tracePt t="148338" x="6634163" y="5626100"/>
          <p14:tracePt t="148355" x="6581775" y="5634038"/>
          <p14:tracePt t="148371" x="6537325" y="5653088"/>
          <p14:tracePt t="148388" x="6483350" y="5661025"/>
          <p14:tracePt t="148405" x="6402388" y="5680075"/>
          <p14:tracePt t="148421" x="6269038" y="5724525"/>
          <p14:tracePt t="148438" x="6089650" y="5776913"/>
          <p14:tracePt t="148455" x="5715000" y="5902325"/>
          <p14:tracePt t="148471" x="5473700" y="5973763"/>
          <p14:tracePt t="148488" x="5224463" y="6018213"/>
          <p14:tracePt t="148505" x="4983163" y="6062663"/>
          <p14:tracePt t="148521" x="4751388" y="6099175"/>
          <p14:tracePt t="148538" x="4537075" y="6134100"/>
          <p14:tracePt t="148554" x="4330700" y="6161088"/>
          <p14:tracePt t="148571" x="4187825" y="6180138"/>
          <p14:tracePt t="148588" x="4098925" y="6197600"/>
          <p14:tracePt t="148604" x="4037013" y="6205538"/>
          <p14:tracePt t="148621" x="3973513" y="6232525"/>
          <p14:tracePt t="148638" x="3919538" y="6251575"/>
          <p14:tracePt t="148654" x="3848100" y="6269038"/>
          <p14:tracePt t="148671" x="3732213" y="6296025"/>
          <p14:tracePt t="148688" x="3616325" y="6323013"/>
          <p14:tracePt t="148704" x="3455988" y="6348413"/>
          <p14:tracePt t="148721" x="3384550" y="6367463"/>
          <p14:tracePt t="148738" x="3322638" y="6384925"/>
          <p14:tracePt t="148754" x="3259138" y="6394450"/>
          <p14:tracePt t="148771" x="3224213" y="6394450"/>
          <p14:tracePt t="148788" x="3214688" y="6402388"/>
          <p14:tracePt t="148862" x="3224213" y="6402388"/>
          <p14:tracePt t="148870" x="3232150" y="6394450"/>
          <p14:tracePt t="148878" x="3232150" y="6384925"/>
          <p14:tracePt t="148887" x="3251200" y="6384925"/>
          <p14:tracePt t="148904" x="3276600" y="6367463"/>
          <p14:tracePt t="148921" x="3322638" y="6348413"/>
          <p14:tracePt t="148937" x="3375025" y="6340475"/>
          <p14:tracePt t="148954" x="3446463" y="6323013"/>
          <p14:tracePt t="148971" x="3509963" y="6303963"/>
          <p14:tracePt t="148987" x="3544888" y="6303963"/>
          <p14:tracePt t="149004" x="3554413" y="6303963"/>
          <p14:tracePt t="149055" x="3562350" y="6303963"/>
          <p14:tracePt t="149158" x="3571875" y="6303963"/>
          <p14:tracePt t="149175" x="3589338" y="6303963"/>
          <p14:tracePt t="149182" x="3608388" y="6303963"/>
          <p14:tracePt t="149191" x="3616325" y="6303963"/>
          <p14:tracePt t="149204" x="3633788" y="6303963"/>
          <p14:tracePt t="149220" x="3660775" y="6296025"/>
          <p14:tracePt t="149237" x="3687763" y="6286500"/>
          <p14:tracePt t="149254" x="3724275" y="6286500"/>
          <p14:tracePt t="149270" x="3751263" y="6286500"/>
          <p14:tracePt t="149287" x="3759200" y="6286500"/>
          <p14:tracePt t="149390" x="3768725" y="6286500"/>
          <p14:tracePt t="149407" x="3776663" y="6286500"/>
          <p14:tracePt t="149414" x="3776663" y="6276975"/>
          <p14:tracePt t="149423" x="3786188" y="6276975"/>
          <p14:tracePt t="149437" x="3795713" y="6269038"/>
          <p14:tracePt t="149454" x="3813175" y="6269038"/>
          <p14:tracePt t="149470" x="3822700" y="6259513"/>
          <p14:tracePt t="149503" x="3840163" y="6251575"/>
          <p14:tracePt t="149520" x="3848100" y="6251575"/>
          <p14:tracePt t="149537" x="3867150" y="6242050"/>
          <p14:tracePt t="149553" x="3884613" y="6242050"/>
          <p14:tracePt t="149570" x="3894138" y="6232525"/>
          <p14:tracePt t="149591" x="3902075" y="6232525"/>
          <p14:tracePt t="149624" x="3911600" y="6232525"/>
          <p14:tracePt t="149630" x="3911600" y="6224588"/>
          <p14:tracePt t="149646" x="3919538" y="6224588"/>
          <p14:tracePt t="149655" x="3929063" y="6224588"/>
          <p14:tracePt t="149670" x="3938588" y="6224588"/>
          <p14:tracePt t="149694" x="3946525" y="6224588"/>
          <p14:tracePt t="149726" x="3956050" y="6224588"/>
          <p14:tracePt t="149778" x="3965575" y="6224588"/>
          <p14:tracePt t="149862" x="3973513" y="6224588"/>
          <p14:tracePt t="149894" x="3983038" y="6224588"/>
          <p14:tracePt t="149902" x="3990975" y="6215063"/>
          <p14:tracePt t="149910" x="4000500" y="6215063"/>
          <p14:tracePt t="149920" x="4017963" y="6215063"/>
          <p14:tracePt t="149936" x="4044950" y="6205538"/>
          <p14:tracePt t="149953" x="4071938" y="6197600"/>
          <p14:tracePt t="149970" x="4089400" y="6197600"/>
          <p14:tracePt t="149986" x="4108450" y="6188075"/>
          <p14:tracePt t="150003" x="4116388" y="6188075"/>
          <p14:tracePt t="150020" x="4133850" y="6188075"/>
          <p14:tracePt t="150036" x="4160838" y="6180138"/>
          <p14:tracePt t="150053" x="4179888" y="6180138"/>
          <p14:tracePt t="150070" x="4197350" y="6170613"/>
          <p14:tracePt t="150086" x="4214813" y="6170613"/>
          <p14:tracePt t="150103" x="4251325" y="6161088"/>
          <p14:tracePt t="150136" x="4259263" y="6161088"/>
          <p14:tracePt t="150153" x="4268788" y="6161088"/>
          <p14:tracePt t="150174" x="4276725" y="6161088"/>
          <p14:tracePt t="150198" x="4286250" y="6161088"/>
          <p14:tracePt t="150214" x="4295775" y="6161088"/>
          <p14:tracePt t="150223" x="4303713" y="6161088"/>
          <p14:tracePt t="150238" x="4313238" y="6153150"/>
          <p14:tracePt t="150255" x="4322763" y="6153150"/>
          <p14:tracePt t="150269" x="4322763" y="6143625"/>
          <p14:tracePt t="150286" x="4330700" y="6134100"/>
          <p14:tracePt t="150319" x="4340225" y="6134100"/>
          <p14:tracePt t="152370" x="4348163" y="6134100"/>
          <p14:tracePt t="152387" x="4357688" y="6143625"/>
          <p14:tracePt t="152394" x="4367213" y="6143625"/>
          <p14:tracePt t="152403" x="4375150" y="6143625"/>
          <p14:tracePt t="153563" x="4384675" y="6143625"/>
          <p14:tracePt t="154702" x="4384675" y="6153150"/>
          <p14:tracePt t="154719" x="4394200" y="61531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57" y="245076"/>
            <a:ext cx="8443783" cy="1140379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does a typical lesson look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195106F-0625-AA48-B101-6058FD81C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3312" y="1385455"/>
            <a:ext cx="11615351" cy="2224816"/>
          </a:xfrm>
        </p:spPr>
        <p:txBody>
          <a:bodyPr>
            <a:normAutofit fontScale="92500" lnSpcReduction="20000"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Learning Agendas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CDE79"/>
                </a:solidFill>
                <a:latin typeface="Lucida Handwriting" panose="03010101010101010101" pitchFamily="66" charset="77"/>
              </a:rPr>
              <a:t>Lesson Menu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CDE79"/>
                </a:solidFill>
                <a:latin typeface="Lucida Handwriting" panose="03010101010101010101" pitchFamily="66" charset="77"/>
              </a:rPr>
              <a:t>Homework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Spec Points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FCDE79"/>
                </a:solidFill>
                <a:latin typeface="Lucida Handwriting" panose="03010101010101010101" pitchFamily="66" charset="77"/>
              </a:rPr>
              <a:t>Personalized Learning Checklist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72" y="1385455"/>
            <a:ext cx="3591840" cy="5182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-1031" t="7516" r="1031" b="781"/>
          <a:stretch/>
        </p:blipFill>
        <p:spPr>
          <a:xfrm rot="721482">
            <a:off x="8070995" y="3715340"/>
            <a:ext cx="3695700" cy="447215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18786"/>
      </p:ext>
    </p:extLst>
  </p:cSld>
  <p:clrMapOvr>
    <a:masterClrMapping/>
  </p:clrMapOvr>
  <p:transition spd="slow" advTm="1393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3" x="4419600" y="6170613"/>
          <p14:tracePt t="531" x="4446588" y="6143625"/>
          <p14:tracePt t="539" x="4465638" y="6126163"/>
          <p14:tracePt t="549" x="4491038" y="6099175"/>
          <p14:tracePt t="566" x="4572000" y="6027738"/>
          <p14:tracePt t="582" x="4608513" y="5973763"/>
          <p14:tracePt t="599" x="4643438" y="5902325"/>
          <p14:tracePt t="616" x="4724400" y="5776913"/>
          <p14:tracePt t="632" x="4776788" y="5688013"/>
          <p14:tracePt t="649" x="4813300" y="5608638"/>
          <p14:tracePt t="666" x="4822825" y="5554663"/>
          <p14:tracePt t="682" x="4840288" y="5473700"/>
          <p14:tracePt t="699" x="4840288" y="5394325"/>
          <p14:tracePt t="716" x="4840288" y="5276850"/>
          <p14:tracePt t="732" x="4840288" y="5187950"/>
          <p14:tracePt t="749" x="4840288" y="5089525"/>
          <p14:tracePt t="765" x="4830763" y="5027613"/>
          <p14:tracePt t="782" x="4830763" y="5018088"/>
          <p14:tracePt t="799" x="4822825" y="5018088"/>
          <p14:tracePt t="832" x="4803775" y="5018088"/>
          <p14:tracePt t="849" x="4776788" y="5018088"/>
          <p14:tracePt t="866" x="4768850" y="5018088"/>
          <p14:tracePt t="882" x="4759325" y="5018088"/>
          <p14:tracePt t="1679" x="4759325" y="5027613"/>
          <p14:tracePt t="1687" x="4759325" y="5037138"/>
          <p14:tracePt t="1698" x="4776788" y="5054600"/>
          <p14:tracePt t="1715" x="4803775" y="5081588"/>
          <p14:tracePt t="1731" x="4813300" y="5099050"/>
          <p14:tracePt t="1803" x="4822825" y="5099050"/>
          <p14:tracePt t="1811" x="4822825" y="5089525"/>
          <p14:tracePt t="1819" x="4830763" y="5062538"/>
          <p14:tracePt t="1831" x="4830763" y="5045075"/>
          <p14:tracePt t="1848" x="4840288" y="5027613"/>
          <p14:tracePt t="1864" x="4857750" y="4991100"/>
          <p14:tracePt t="1881" x="4857750" y="4973638"/>
          <p14:tracePt t="1914" x="4867275" y="4965700"/>
          <p14:tracePt t="2195" x="4867275" y="4973638"/>
          <p14:tracePt t="2432" x="4867275" y="4965700"/>
          <p14:tracePt t="2439" x="4867275" y="4956175"/>
          <p14:tracePt t="6795" x="4875213" y="4919663"/>
          <p14:tracePt t="6804" x="4894263" y="4857750"/>
          <p14:tracePt t="6812" x="4902200" y="4803775"/>
          <p14:tracePt t="6826" x="4902200" y="4795838"/>
          <p14:tracePt t="6843" x="4902200" y="4768850"/>
          <p14:tracePt t="6859" x="4902200" y="4741863"/>
          <p14:tracePt t="6876" x="4894263" y="4705350"/>
          <p14:tracePt t="6893" x="4884738" y="4670425"/>
          <p14:tracePt t="6909" x="4848225" y="4625975"/>
          <p14:tracePt t="6926" x="4795838" y="4545013"/>
          <p14:tracePt t="6943" x="4598988" y="4313238"/>
          <p14:tracePt t="6959" x="4330700" y="4000500"/>
          <p14:tracePt t="6976" x="4089400" y="3697288"/>
          <p14:tracePt t="6993" x="3875088" y="3438525"/>
          <p14:tracePt t="7009" x="3679825" y="3197225"/>
          <p14:tracePt t="7026" x="3509963" y="3000375"/>
          <p14:tracePt t="7043" x="3313113" y="2786063"/>
          <p14:tracePt t="7059" x="2982913" y="2490788"/>
          <p14:tracePt t="7076" x="2830513" y="2347913"/>
          <p14:tracePt t="7093" x="2705100" y="2241550"/>
          <p14:tracePt t="7109" x="2598738" y="2152650"/>
          <p14:tracePt t="7126" x="2544763" y="2108200"/>
          <p14:tracePt t="7143" x="2455863" y="2027238"/>
          <p14:tracePt t="7159" x="2393950" y="1973263"/>
          <p14:tracePt t="7176" x="2303463" y="1901825"/>
          <p14:tracePt t="7192" x="2179638" y="1812925"/>
          <p14:tracePt t="7209" x="2098675" y="1751013"/>
          <p14:tracePt t="7226" x="2027238" y="1704975"/>
          <p14:tracePt t="7242" x="1955800" y="1670050"/>
          <p14:tracePt t="7259" x="1874838" y="1633538"/>
          <p14:tracePt t="7276" x="1822450" y="1616075"/>
          <p14:tracePt t="7292" x="1751013" y="1598613"/>
          <p14:tracePt t="7309" x="1697038" y="1589088"/>
          <p14:tracePt t="7326" x="1616075" y="1581150"/>
          <p14:tracePt t="7342" x="1562100" y="1581150"/>
          <p14:tracePt t="7359" x="1509713" y="1571625"/>
          <p14:tracePt t="7376" x="1446213" y="1554163"/>
          <p14:tracePt t="7392" x="1347788" y="1536700"/>
          <p14:tracePt t="7409" x="1223963" y="1527175"/>
          <p14:tracePt t="7426" x="1116013" y="1527175"/>
          <p14:tracePt t="7442" x="1027113" y="1527175"/>
          <p14:tracePt t="7459" x="990600" y="1536700"/>
          <p14:tracePt t="7476" x="946150" y="1544638"/>
          <p14:tracePt t="7492" x="919163" y="1562100"/>
          <p14:tracePt t="7509" x="874713" y="1571625"/>
          <p14:tracePt t="7526" x="857250" y="1581150"/>
          <p14:tracePt t="7542" x="847725" y="1581150"/>
          <p14:tracePt t="7575" x="839788" y="1581150"/>
          <p14:tracePt t="7596" x="839788" y="1589088"/>
          <p14:tracePt t="7609" x="822325" y="1589088"/>
          <p14:tracePt t="7625" x="785813" y="1598613"/>
          <p14:tracePt t="7642" x="750888" y="1625600"/>
          <p14:tracePt t="7659" x="704850" y="1625600"/>
          <p14:tracePt t="7675" x="687388" y="1633538"/>
          <p14:tracePt t="7723" x="696913" y="1633538"/>
          <p14:tracePt t="7731" x="714375" y="1633538"/>
          <p14:tracePt t="7742" x="750888" y="1633538"/>
          <p14:tracePt t="7759" x="822325" y="1633538"/>
          <p14:tracePt t="7775" x="955675" y="1616075"/>
          <p14:tracePt t="7792" x="1152525" y="1598613"/>
          <p14:tracePt t="7809" x="1312863" y="1581150"/>
          <p14:tracePt t="7825" x="1473200" y="1554163"/>
          <p14:tracePt t="7842" x="1652588" y="1536700"/>
          <p14:tracePt t="7859" x="1812925" y="1527175"/>
          <p14:tracePt t="7875" x="2017713" y="1509713"/>
          <p14:tracePt t="7892" x="2152650" y="1509713"/>
          <p14:tracePt t="7909" x="2259013" y="1509713"/>
          <p14:tracePt t="7925" x="2347913" y="1500188"/>
          <p14:tracePt t="7942" x="2384425" y="1500188"/>
          <p14:tracePt t="7958" x="2473325" y="1482725"/>
          <p14:tracePt t="7975" x="2536825" y="1473200"/>
          <p14:tracePt t="7992" x="2608263" y="1473200"/>
          <p14:tracePt t="8008" x="2670175" y="1473200"/>
          <p14:tracePt t="8026" x="2751138" y="1473200"/>
          <p14:tracePt t="8042" x="2840038" y="1473200"/>
          <p14:tracePt t="8058" x="2901950" y="1473200"/>
          <p14:tracePt t="8075" x="2919413" y="1473200"/>
          <p14:tracePt t="8092" x="2928938" y="1482725"/>
          <p14:tracePt t="8108" x="2946400" y="1490663"/>
          <p14:tracePt t="8125" x="2965450" y="1517650"/>
          <p14:tracePt t="8142" x="3000375" y="1554163"/>
          <p14:tracePt t="8158" x="3036888" y="1598613"/>
          <p14:tracePt t="8175" x="3081338" y="1670050"/>
          <p14:tracePt t="8192" x="3125788" y="1724025"/>
          <p14:tracePt t="8208" x="3170238" y="1768475"/>
          <p14:tracePt t="8225" x="3205163" y="1803400"/>
          <p14:tracePt t="8242" x="3232150" y="1830388"/>
          <p14:tracePt t="8258" x="3259138" y="1866900"/>
          <p14:tracePt t="8275" x="3276600" y="1893888"/>
          <p14:tracePt t="8291" x="3295650" y="1919288"/>
          <p14:tracePt t="8308" x="3303588" y="1946275"/>
          <p14:tracePt t="8325" x="3313113" y="1973263"/>
          <p14:tracePt t="8341" x="3313113" y="2009775"/>
          <p14:tracePt t="8358" x="3313113" y="2054225"/>
          <p14:tracePt t="8375" x="3313113" y="2081213"/>
          <p14:tracePt t="8391" x="3330575" y="2160588"/>
          <p14:tracePt t="8408" x="3348038" y="2232025"/>
          <p14:tracePt t="8425" x="3367088" y="2322513"/>
          <p14:tracePt t="8441" x="3367088" y="2384425"/>
          <p14:tracePt t="8458" x="3367088" y="2438400"/>
          <p14:tracePt t="8475" x="3367088" y="2500313"/>
          <p14:tracePt t="8491" x="3367088" y="2598738"/>
          <p14:tracePt t="8508" x="3367088" y="2724150"/>
          <p14:tracePt t="8525" x="3367088" y="2867025"/>
          <p14:tracePt t="8541" x="3367088" y="3071813"/>
          <p14:tracePt t="8558" x="3367088" y="3259138"/>
          <p14:tracePt t="8574" x="3367088" y="3429000"/>
          <p14:tracePt t="8591" x="3367088" y="3571875"/>
          <p14:tracePt t="8608" x="3367088" y="3687763"/>
          <p14:tracePt t="8624" x="3367088" y="3813175"/>
          <p14:tracePt t="8641" x="3367088" y="3929063"/>
          <p14:tracePt t="8658" x="3367088" y="4089400"/>
          <p14:tracePt t="8674" x="3367088" y="4241800"/>
          <p14:tracePt t="8691" x="3367088" y="4357688"/>
          <p14:tracePt t="8708" x="3367088" y="4527550"/>
          <p14:tracePt t="8724" x="3367088" y="4616450"/>
          <p14:tracePt t="8741" x="3367088" y="4714875"/>
          <p14:tracePt t="8758" x="3367088" y="4840288"/>
          <p14:tracePt t="8774" x="3375025" y="4965700"/>
          <p14:tracePt t="8791" x="3394075" y="5081588"/>
          <p14:tracePt t="8808" x="3411538" y="5160963"/>
          <p14:tracePt t="8824" x="3419475" y="5197475"/>
          <p14:tracePt t="8841" x="3429000" y="5224463"/>
          <p14:tracePt t="8858" x="3429000" y="5259388"/>
          <p14:tracePt t="8874" x="3429000" y="5295900"/>
          <p14:tracePt t="8891" x="3429000" y="5340350"/>
          <p14:tracePt t="8907" x="3446463" y="5419725"/>
          <p14:tracePt t="8924" x="3446463" y="5473700"/>
          <p14:tracePt t="8941" x="3446463" y="5527675"/>
          <p14:tracePt t="8957" x="3446463" y="5581650"/>
          <p14:tracePt t="8974" x="3438525" y="5626100"/>
          <p14:tracePt t="8991" x="3429000" y="5680075"/>
          <p14:tracePt t="9008" x="3419475" y="5724525"/>
          <p14:tracePt t="9024" x="3411538" y="5759450"/>
          <p14:tracePt t="9041" x="3402013" y="5786438"/>
          <p14:tracePt t="9057" x="3384550" y="5822950"/>
          <p14:tracePt t="9074" x="3357563" y="5857875"/>
          <p14:tracePt t="9091" x="3286125" y="5929313"/>
          <p14:tracePt t="9107" x="3152775" y="6027738"/>
          <p14:tracePt t="9124" x="3089275" y="6072188"/>
          <p14:tracePt t="9141" x="3036888" y="6108700"/>
          <p14:tracePt t="9157" x="3009900" y="6116638"/>
          <p14:tracePt t="9174" x="2955925" y="6161088"/>
          <p14:tracePt t="9191" x="2884488" y="6197600"/>
          <p14:tracePt t="9207" x="2830513" y="6224588"/>
          <p14:tracePt t="9224" x="2786063" y="6232525"/>
          <p14:tracePt t="9241" x="2705100" y="6242050"/>
          <p14:tracePt t="9257" x="2643188" y="6251575"/>
          <p14:tracePt t="9274" x="2562225" y="6259513"/>
          <p14:tracePt t="9291" x="2490788" y="6269038"/>
          <p14:tracePt t="9307" x="2419350" y="6276975"/>
          <p14:tracePt t="9324" x="2384425" y="6286500"/>
          <p14:tracePt t="9340" x="2339975" y="6296025"/>
          <p14:tracePt t="9357" x="2286000" y="6296025"/>
          <p14:tracePt t="9374" x="2224088" y="6296025"/>
          <p14:tracePt t="9391" x="2179638" y="6296025"/>
          <p14:tracePt t="9407" x="2108200" y="6296025"/>
          <p14:tracePt t="9424" x="2081213" y="6276975"/>
          <p14:tracePt t="9440" x="2044700" y="6276975"/>
          <p14:tracePt t="9457" x="2017713" y="6276975"/>
          <p14:tracePt t="9474" x="1982788" y="6259513"/>
          <p14:tracePt t="9490" x="1946275" y="6242050"/>
          <p14:tracePt t="9507" x="1911350" y="6224588"/>
          <p14:tracePt t="9524" x="1847850" y="6180138"/>
          <p14:tracePt t="9540" x="1803400" y="6153150"/>
          <p14:tracePt t="9557" x="1776413" y="6116638"/>
          <p14:tracePt t="9574" x="1741488" y="6081713"/>
          <p14:tracePt t="9590" x="1731963" y="6072188"/>
          <p14:tracePt t="9607" x="1724025" y="6054725"/>
          <p14:tracePt t="9623" x="1714500" y="6037263"/>
          <p14:tracePt t="9640" x="1697038" y="6010275"/>
          <p14:tracePt t="9657" x="1687513" y="6000750"/>
          <p14:tracePt t="9673" x="1679575" y="5973763"/>
          <p14:tracePt t="9690" x="1660525" y="5938838"/>
          <p14:tracePt t="9707" x="1652588" y="5884863"/>
          <p14:tracePt t="9723" x="1625600" y="5795963"/>
          <p14:tracePt t="9740" x="1625600" y="5759450"/>
          <p14:tracePt t="9757" x="1616075" y="5661025"/>
          <p14:tracePt t="9773" x="1608138" y="5554663"/>
          <p14:tracePt t="9790" x="1598613" y="5473700"/>
          <p14:tracePt t="9807" x="1598613" y="5384800"/>
          <p14:tracePt t="9823" x="1598613" y="5322888"/>
          <p14:tracePt t="9840" x="1598613" y="5251450"/>
          <p14:tracePt t="9857" x="1598613" y="5197475"/>
          <p14:tracePt t="9873" x="1598613" y="5116513"/>
          <p14:tracePt t="9890" x="1616075" y="5027613"/>
          <p14:tracePt t="9907" x="1633538" y="4938713"/>
          <p14:tracePt t="9923" x="1687513" y="4813300"/>
          <p14:tracePt t="9940" x="1741488" y="4705350"/>
          <p14:tracePt t="9957" x="1803400" y="4581525"/>
          <p14:tracePt t="9973" x="1847850" y="4456113"/>
          <p14:tracePt t="9990" x="1893888" y="4340225"/>
          <p14:tracePt t="10007" x="1928813" y="4224338"/>
          <p14:tracePt t="10023" x="1946275" y="4116388"/>
          <p14:tracePt t="10040" x="1955800" y="4054475"/>
          <p14:tracePt t="10056" x="1955800" y="4027488"/>
          <p14:tracePt t="10073" x="1955800" y="3983038"/>
          <p14:tracePt t="10090" x="1973263" y="3894138"/>
          <p14:tracePt t="10106" x="1990725" y="3822700"/>
          <p14:tracePt t="10123" x="2009775" y="3714750"/>
          <p14:tracePt t="10140" x="2036763" y="3633788"/>
          <p14:tracePt t="10156" x="2036763" y="3589338"/>
          <p14:tracePt t="10173" x="2054225" y="3554413"/>
          <p14:tracePt t="10190" x="2062163" y="3517900"/>
          <p14:tracePt t="10206" x="2071688" y="3509963"/>
          <p14:tracePt t="10260" x="2081213" y="3509963"/>
          <p14:tracePt t="10267" x="2098675" y="3509963"/>
          <p14:tracePt t="10277" x="2108200" y="3509963"/>
          <p14:tracePt t="10290" x="2125663" y="3527425"/>
          <p14:tracePt t="10306" x="2170113" y="3554413"/>
          <p14:tracePt t="10323" x="2214563" y="3581400"/>
          <p14:tracePt t="10339" x="2295525" y="3616325"/>
          <p14:tracePt t="10356" x="2339975" y="3633788"/>
          <p14:tracePt t="10373" x="2366963" y="3633788"/>
          <p14:tracePt t="10389" x="2401888" y="3633788"/>
          <p14:tracePt t="10406" x="2438400" y="3633788"/>
          <p14:tracePt t="10423" x="2473325" y="3643313"/>
          <p14:tracePt t="10439" x="2517775" y="3660775"/>
          <p14:tracePt t="10456" x="2571750" y="3697288"/>
          <p14:tracePt t="10473" x="2616200" y="3724275"/>
          <p14:tracePt t="10489" x="2652713" y="3741738"/>
          <p14:tracePt t="10506" x="2679700" y="3776663"/>
          <p14:tracePt t="10523" x="2714625" y="3803650"/>
          <p14:tracePt t="10539" x="2786063" y="3884613"/>
          <p14:tracePt t="10556" x="2840038" y="3919538"/>
          <p14:tracePt t="10573" x="2901950" y="3956050"/>
          <p14:tracePt t="10589" x="2946400" y="4000500"/>
          <p14:tracePt t="10606" x="2955925" y="4010025"/>
          <p14:tracePt t="10623" x="2965450" y="4017963"/>
          <p14:tracePt t="10639" x="2973388" y="4027488"/>
          <p14:tracePt t="10660" x="2982913" y="4037013"/>
          <p14:tracePt t="10677" x="2990850" y="4044950"/>
          <p14:tracePt t="10689" x="3000375" y="4054475"/>
          <p14:tracePt t="10706" x="3027363" y="4081463"/>
          <p14:tracePt t="10722" x="3044825" y="4108450"/>
          <p14:tracePt t="10739" x="3098800" y="4160838"/>
          <p14:tracePt t="10756" x="3108325" y="4170363"/>
          <p14:tracePt t="10772" x="3116263" y="4179888"/>
          <p14:tracePt t="10955" x="3116263" y="4187825"/>
          <p14:tracePt t="10971" x="3116263" y="4197350"/>
          <p14:tracePt t="10979" x="3108325" y="4197350"/>
          <p14:tracePt t="11067" x="3108325" y="4205288"/>
          <p14:tracePt t="11427" x="3089275" y="4205288"/>
          <p14:tracePt t="11443" x="3081338" y="4205288"/>
          <p14:tracePt t="11483" x="3071813" y="4205288"/>
          <p14:tracePt t="11492" x="3071813" y="4197350"/>
          <p14:tracePt t="11499" x="3062288" y="4187825"/>
          <p14:tracePt t="11509" x="3054350" y="4170363"/>
          <p14:tracePt t="11522" x="3054350" y="4160838"/>
          <p14:tracePt t="11538" x="3044825" y="4143375"/>
          <p14:tracePt t="11555" x="3036888" y="4143375"/>
          <p14:tracePt t="11572" x="3036888" y="4133850"/>
          <p14:tracePt t="11795" x="3036888" y="4152900"/>
          <p14:tracePt t="11811" x="3036888" y="4160838"/>
          <p14:tracePt t="11827" x="3036888" y="4170363"/>
          <p14:tracePt t="11835" x="3036888" y="4179888"/>
          <p14:tracePt t="11843" x="3027363" y="4187825"/>
          <p14:tracePt t="11859" x="3017838" y="4197350"/>
          <p14:tracePt t="11871" x="3009900" y="4205288"/>
          <p14:tracePt t="11888" x="3000375" y="4214813"/>
          <p14:tracePt t="11905" x="2990850" y="4214813"/>
          <p14:tracePt t="11921" x="2982913" y="4224338"/>
          <p14:tracePt t="11938" x="2955925" y="4232275"/>
          <p14:tracePt t="11955" x="2911475" y="4259263"/>
          <p14:tracePt t="11971" x="2786063" y="4330700"/>
          <p14:tracePt t="11988" x="2741613" y="4313238"/>
          <p14:tracePt t="12004" x="2714625" y="4232275"/>
          <p14:tracePt t="12021" x="2633663" y="4089400"/>
          <p14:tracePt t="12038" x="2562225" y="3956050"/>
          <p14:tracePt t="12054" x="2490788" y="3813175"/>
          <p14:tracePt t="12071" x="2446338" y="3714750"/>
          <p14:tracePt t="12088" x="2411413" y="3660775"/>
          <p14:tracePt t="12104" x="2384425" y="3608388"/>
          <p14:tracePt t="12121" x="2374900" y="3581400"/>
          <p14:tracePt t="12138" x="2374900" y="3571875"/>
          <p14:tracePt t="12156" x="2374900" y="3562350"/>
          <p14:tracePt t="12187" x="2374900" y="3554413"/>
          <p14:tracePt t="12203" x="2374900" y="3544888"/>
          <p14:tracePt t="12244" x="2374900" y="3536950"/>
          <p14:tracePt t="12251" x="2384425" y="3536950"/>
          <p14:tracePt t="12259" x="2393950" y="3536950"/>
          <p14:tracePt t="12271" x="2393950" y="3527425"/>
          <p14:tracePt t="12288" x="2411413" y="3527425"/>
          <p14:tracePt t="12304" x="2438400" y="3527425"/>
          <p14:tracePt t="12321" x="2455863" y="3527425"/>
          <p14:tracePt t="12337" x="2490788" y="3527425"/>
          <p14:tracePt t="12354" x="2500313" y="3536950"/>
          <p14:tracePt t="12371" x="2517775" y="3536950"/>
          <p14:tracePt t="12411" x="2527300" y="3536950"/>
          <p14:tracePt t="12555" x="2536825" y="3536950"/>
          <p14:tracePt t="12563" x="2562225" y="3527425"/>
          <p14:tracePt t="12572" x="2589213" y="3500438"/>
          <p14:tracePt t="12587" x="2625725" y="3438525"/>
          <p14:tracePt t="12604" x="2643188" y="3419475"/>
          <p14:tracePt t="12621" x="2643188" y="3394075"/>
          <p14:tracePt t="12637" x="2643188" y="3375025"/>
          <p14:tracePt t="12654" x="2643188" y="3367088"/>
          <p14:tracePt t="12707" x="2643188" y="3375025"/>
          <p14:tracePt t="12715" x="2643188" y="3402013"/>
          <p14:tracePt t="12725" x="2625725" y="3429000"/>
          <p14:tracePt t="12737" x="2625725" y="3446463"/>
          <p14:tracePt t="12754" x="2625725" y="3482975"/>
          <p14:tracePt t="12770" x="2616200" y="3500438"/>
          <p14:tracePt t="12787" x="2608263" y="3536950"/>
          <p14:tracePt t="12804" x="2608263" y="3544888"/>
          <p14:tracePt t="12821" x="2608263" y="3554413"/>
          <p14:tracePt t="12837" x="2608263" y="3562350"/>
          <p14:tracePt t="12870" x="2608263" y="3571875"/>
          <p14:tracePt t="12908" x="2616200" y="3571875"/>
          <p14:tracePt t="12915" x="2625725" y="3571875"/>
          <p14:tracePt t="12924" x="2643188" y="3571875"/>
          <p14:tracePt t="12937" x="2652713" y="3571875"/>
          <p14:tracePt t="12954" x="2660650" y="3562350"/>
          <p14:tracePt t="12970" x="2670175" y="3562350"/>
          <p14:tracePt t="13179" x="2660650" y="3562350"/>
          <p14:tracePt t="13189" x="2633663" y="3554413"/>
          <p14:tracePt t="13195" x="2608263" y="3544888"/>
          <p14:tracePt t="13203" x="2571750" y="3527425"/>
          <p14:tracePt t="13220" x="2509838" y="3509963"/>
          <p14:tracePt t="13237" x="2465388" y="3490913"/>
          <p14:tracePt t="13253" x="2446338" y="3482975"/>
          <p14:tracePt t="13270" x="2411413" y="3465513"/>
          <p14:tracePt t="13287" x="2366963" y="3455988"/>
          <p14:tracePt t="13304" x="2347913" y="3446463"/>
          <p14:tracePt t="13320" x="2312988" y="3438525"/>
          <p14:tracePt t="13337" x="2251075" y="3419475"/>
          <p14:tracePt t="13353" x="2170113" y="3394075"/>
          <p14:tracePt t="13370" x="2098675" y="3375025"/>
          <p14:tracePt t="13386" x="1973263" y="3357563"/>
          <p14:tracePt t="13403" x="1758950" y="3313113"/>
          <p14:tracePt t="13420" x="1608138" y="3268663"/>
          <p14:tracePt t="13436" x="1455738" y="3214688"/>
          <p14:tracePt t="13453" x="1322388" y="3170238"/>
          <p14:tracePt t="13470" x="1179513" y="3108325"/>
          <p14:tracePt t="13486" x="1062038" y="3054350"/>
          <p14:tracePt t="13503" x="955675" y="2982913"/>
          <p14:tracePt t="13520" x="884238" y="2919413"/>
          <p14:tracePt t="13536" x="839788" y="2884488"/>
          <p14:tracePt t="13553" x="768350" y="2813050"/>
          <p14:tracePt t="13570" x="714375" y="2768600"/>
          <p14:tracePt t="13586" x="679450" y="2741613"/>
          <p14:tracePt t="13603" x="642938" y="2697163"/>
          <p14:tracePt t="13620" x="581025" y="2633663"/>
          <p14:tracePt t="13636" x="544513" y="2589213"/>
          <p14:tracePt t="13653" x="500063" y="2562225"/>
          <p14:tracePt t="13669" x="473075" y="2544763"/>
          <p14:tracePt t="13686" x="455613" y="2536825"/>
          <p14:tracePt t="13703" x="438150" y="2527300"/>
          <p14:tracePt t="13719" x="419100" y="2517775"/>
          <p14:tracePt t="13736" x="401638" y="2500313"/>
          <p14:tracePt t="13753" x="384175" y="2500313"/>
          <p14:tracePt t="13769" x="366713" y="2482850"/>
          <p14:tracePt t="13786" x="339725" y="2473325"/>
          <p14:tracePt t="13803" x="322263" y="2473325"/>
          <p14:tracePt t="13819" x="303213" y="2465388"/>
          <p14:tracePt t="13836" x="295275" y="2465388"/>
          <p14:tracePt t="14027" x="303213" y="2473325"/>
          <p14:tracePt t="14035" x="322263" y="2473325"/>
          <p14:tracePt t="14043" x="330200" y="2482850"/>
          <p14:tracePt t="14053" x="347663" y="2490788"/>
          <p14:tracePt t="14069" x="384175" y="2490788"/>
          <p14:tracePt t="14086" x="428625" y="2500313"/>
          <p14:tracePt t="14102" x="465138" y="2500313"/>
          <p14:tracePt t="14119" x="482600" y="2500313"/>
          <p14:tracePt t="14136" x="527050" y="2500313"/>
          <p14:tracePt t="14152" x="544513" y="2500313"/>
          <p14:tracePt t="14323" x="544513" y="2490788"/>
          <p14:tracePt t="14347" x="536575" y="2482850"/>
          <p14:tracePt t="14356" x="527050" y="2482850"/>
          <p14:tracePt t="14373" x="517525" y="2473325"/>
          <p14:tracePt t="14379" x="517525" y="2465388"/>
          <p14:tracePt t="14388" x="509588" y="2465388"/>
          <p14:tracePt t="14483" x="509588" y="2455863"/>
          <p14:tracePt t="14499" x="509588" y="2446338"/>
          <p14:tracePt t="14515" x="509588" y="2428875"/>
          <p14:tracePt t="14523" x="509588" y="2419350"/>
          <p14:tracePt t="14531" x="509588" y="2401888"/>
          <p14:tracePt t="14539" x="509588" y="2393950"/>
          <p14:tracePt t="14552" x="509588" y="2374900"/>
          <p14:tracePt t="14569" x="509588" y="2357438"/>
          <p14:tracePt t="14585" x="509588" y="2347913"/>
          <p14:tracePt t="14602" x="509588" y="2339975"/>
          <p14:tracePt t="14619" x="509588" y="2330450"/>
          <p14:tracePt t="14635" x="482600" y="2322513"/>
          <p14:tracePt t="14652" x="482600" y="2312988"/>
          <p14:tracePt t="14669" x="473075" y="2303463"/>
          <p14:tracePt t="14685" x="465138" y="2303463"/>
          <p14:tracePt t="14827" x="465138" y="2295525"/>
          <p14:tracePt t="14837" x="482600" y="2286000"/>
          <p14:tracePt t="14843" x="500063" y="2286000"/>
          <p14:tracePt t="14852" x="527050" y="2276475"/>
          <p14:tracePt t="14868" x="581025" y="2276475"/>
          <p14:tracePt t="14885" x="625475" y="2276475"/>
          <p14:tracePt t="14955" x="615950" y="2276475"/>
          <p14:tracePt t="14963" x="608013" y="2276475"/>
          <p14:tracePt t="14972" x="581025" y="2276475"/>
          <p14:tracePt t="14985" x="561975" y="2276475"/>
          <p14:tracePt t="15002" x="527050" y="2276475"/>
          <p14:tracePt t="15018" x="509588" y="2276475"/>
          <p14:tracePt t="15035" x="490538" y="2268538"/>
          <p14:tracePt t="15051" x="465138" y="2251075"/>
          <p14:tracePt t="15068" x="455613" y="2251075"/>
          <p14:tracePt t="15085" x="455613" y="2241550"/>
          <p14:tracePt t="15132" x="455613" y="2224088"/>
          <p14:tracePt t="15139" x="473075" y="2224088"/>
          <p14:tracePt t="15151" x="490538" y="2224088"/>
          <p14:tracePt t="15168" x="561975" y="2224088"/>
          <p14:tracePt t="15185" x="615950" y="2224088"/>
          <p14:tracePt t="15201" x="652463" y="2214563"/>
          <p14:tracePt t="15218" x="669925" y="2214563"/>
          <p14:tracePt t="15283" x="652463" y="2214563"/>
          <p14:tracePt t="15291" x="625475" y="2214563"/>
          <p14:tracePt t="15301" x="588963" y="2214563"/>
          <p14:tracePt t="15318" x="527050" y="2214563"/>
          <p14:tracePt t="15335" x="473075" y="2224088"/>
          <p14:tracePt t="15351" x="428625" y="2224088"/>
          <p14:tracePt t="15368" x="393700" y="2232025"/>
          <p14:tracePt t="15385" x="393700" y="2241550"/>
          <p14:tracePt t="15419" x="401638" y="2241550"/>
          <p14:tracePt t="15434" x="419100" y="2241550"/>
          <p14:tracePt t="15451" x="544513" y="2197100"/>
          <p14:tracePt t="15468" x="598488" y="2187575"/>
          <p14:tracePt t="15484" x="652463" y="2170113"/>
          <p14:tracePt t="15501" x="704850" y="2170113"/>
          <p14:tracePt t="15518" x="723900" y="2170113"/>
          <p14:tracePt t="15587" x="714375" y="2170113"/>
          <p14:tracePt t="15595" x="696913" y="2179638"/>
          <p14:tracePt t="15605" x="660400" y="2187575"/>
          <p14:tracePt t="15618" x="625475" y="2197100"/>
          <p14:tracePt t="15634" x="544513" y="2224088"/>
          <p14:tracePt t="15636" x="527050" y="2224088"/>
          <p14:tracePt t="15651" x="509588" y="2224088"/>
          <p14:tracePt t="15691" x="554038" y="2224088"/>
          <p14:tracePt t="15699" x="571500" y="2224088"/>
          <p14:tracePt t="15707" x="615950" y="2224088"/>
          <p14:tracePt t="15717" x="660400" y="2214563"/>
          <p14:tracePt t="15734" x="830263" y="2205038"/>
          <p14:tracePt t="15751" x="990600" y="2187575"/>
          <p14:tracePt t="15767" x="1125538" y="2170113"/>
          <p14:tracePt t="15784" x="1152525" y="2170113"/>
          <p14:tracePt t="15827" x="1133475" y="2170113"/>
          <p14:tracePt t="15836" x="1098550" y="2179638"/>
          <p14:tracePt t="15851" x="1071563" y="2187575"/>
          <p14:tracePt t="15867" x="982663" y="2205038"/>
          <p14:tracePt t="15884" x="938213" y="2214563"/>
          <p14:tracePt t="15901" x="874713" y="2224088"/>
          <p14:tracePt t="15917" x="803275" y="2232025"/>
          <p14:tracePt t="15934" x="714375" y="2241550"/>
          <p14:tracePt t="15951" x="669925" y="2241550"/>
          <p14:tracePt t="15967" x="660400" y="2241550"/>
          <p14:tracePt t="16004" x="679450" y="2232025"/>
          <p14:tracePt t="16017" x="696913" y="2232025"/>
          <p14:tracePt t="16034" x="750888" y="2214563"/>
          <p14:tracePt t="16050" x="803275" y="2214563"/>
          <p14:tracePt t="16067" x="928688" y="2205038"/>
          <p14:tracePt t="16084" x="1017588" y="2197100"/>
          <p14:tracePt t="16100" x="1054100" y="2197100"/>
          <p14:tracePt t="16148" x="1044575" y="2197100"/>
          <p14:tracePt t="16155" x="1009650" y="2197100"/>
          <p14:tracePt t="16167" x="965200" y="2197100"/>
          <p14:tracePt t="16184" x="874713" y="2214563"/>
          <p14:tracePt t="16200" x="768350" y="2232025"/>
          <p14:tracePt t="16217" x="723900" y="2232025"/>
          <p14:tracePt t="16234" x="687388" y="2241550"/>
          <p14:tracePt t="16250" x="679450" y="2241550"/>
          <p14:tracePt t="16284" x="696913" y="2251075"/>
          <p14:tracePt t="16300" x="750888" y="2251075"/>
          <p14:tracePt t="16317" x="822325" y="2241550"/>
          <p14:tracePt t="16334" x="938213" y="2224088"/>
          <p14:tracePt t="16350" x="1036638" y="2205038"/>
          <p14:tracePt t="16367" x="1133475" y="2197100"/>
          <p14:tracePt t="16384" x="1169988" y="2197100"/>
          <p14:tracePt t="16400" x="1187450" y="2197100"/>
          <p14:tracePt t="16459" x="1169988" y="2197100"/>
          <p14:tracePt t="16469" x="1143000" y="2205038"/>
          <p14:tracePt t="16475" x="1116013" y="2214563"/>
          <p14:tracePt t="16483" x="1071563" y="2224088"/>
          <p14:tracePt t="16500" x="990600" y="2251075"/>
          <p14:tracePt t="16517" x="938213" y="2268538"/>
          <p14:tracePt t="16533" x="911225" y="2268538"/>
          <p14:tracePt t="16550" x="901700" y="2268538"/>
          <p14:tracePt t="16595" x="911225" y="2268538"/>
          <p14:tracePt t="16604" x="938213" y="2259013"/>
          <p14:tracePt t="16617" x="973138" y="2251075"/>
          <p14:tracePt t="16633" x="1071563" y="2241550"/>
          <p14:tracePt t="16650" x="1133475" y="2241550"/>
          <p14:tracePt t="16667" x="1223963" y="2241550"/>
          <p14:tracePt t="16683" x="1339850" y="2241550"/>
          <p14:tracePt t="16700" x="1357313" y="2241550"/>
          <p14:tracePt t="16717" x="1366838" y="2241550"/>
          <p14:tracePt t="16763" x="1347788" y="2241550"/>
          <p14:tracePt t="16771" x="1330325" y="2241550"/>
          <p14:tracePt t="16783" x="1295400" y="2259013"/>
          <p14:tracePt t="16800" x="1241425" y="2268538"/>
          <p14:tracePt t="16816" x="1152525" y="2286000"/>
          <p14:tracePt t="16833" x="1081088" y="2295525"/>
          <p14:tracePt t="16850" x="1054100" y="2303463"/>
          <p14:tracePt t="16866" x="1044575" y="2303463"/>
          <p14:tracePt t="16900" x="1062038" y="2295525"/>
          <p14:tracePt t="16917" x="1152525" y="2276475"/>
          <p14:tracePt t="16933" x="1196975" y="2268538"/>
          <p14:tracePt t="16950" x="1303338" y="2241550"/>
          <p14:tracePt t="16966" x="1393825" y="2224088"/>
          <p14:tracePt t="16983" x="1411288" y="2224088"/>
          <p14:tracePt t="17043" x="1401763" y="2224088"/>
          <p14:tracePt t="17052" x="1374775" y="2232025"/>
          <p14:tracePt t="17059" x="1339850" y="2251075"/>
          <p14:tracePt t="17068" x="1312863" y="2268538"/>
          <p14:tracePt t="17083" x="1258888" y="2286000"/>
          <p14:tracePt t="17099" x="1143000" y="2286000"/>
          <p14:tracePt t="17116" x="1098550" y="2295525"/>
          <p14:tracePt t="17133" x="1054100" y="2295525"/>
          <p14:tracePt t="17187" x="1071563" y="2295525"/>
          <p14:tracePt t="17195" x="1108075" y="2276475"/>
          <p14:tracePt t="17204" x="1143000" y="2268538"/>
          <p14:tracePt t="17216" x="1160463" y="2268538"/>
          <p14:tracePt t="17233" x="1231900" y="2259013"/>
          <p14:tracePt t="17249" x="1285875" y="2241550"/>
          <p14:tracePt t="17266" x="1330325" y="2232025"/>
          <p14:tracePt t="17283" x="1347788" y="2232025"/>
          <p14:tracePt t="17331" x="1339850" y="2232025"/>
          <p14:tracePt t="17339" x="1330325" y="2232025"/>
          <p14:tracePt t="17349" x="1312863" y="2241550"/>
          <p14:tracePt t="17366" x="1250950" y="2259013"/>
          <p14:tracePt t="17383" x="1152525" y="2276475"/>
          <p14:tracePt t="17399" x="1098550" y="2286000"/>
          <p14:tracePt t="17416" x="1062038" y="2286000"/>
          <p14:tracePt t="17433" x="1027113" y="2286000"/>
          <p14:tracePt t="17449" x="1009650" y="2286000"/>
          <p14:tracePt t="17466" x="1000125" y="2286000"/>
          <p14:tracePt t="17482" x="982663" y="2286000"/>
          <p14:tracePt t="17499" x="955675" y="2286000"/>
          <p14:tracePt t="17516" x="938213" y="2286000"/>
          <p14:tracePt t="17532" x="911225" y="2286000"/>
          <p14:tracePt t="17549" x="884238" y="2286000"/>
          <p14:tracePt t="17566" x="847725" y="2286000"/>
          <p14:tracePt t="17582" x="830263" y="2286000"/>
          <p14:tracePt t="17599" x="803275" y="2286000"/>
          <p14:tracePt t="17616" x="785813" y="2286000"/>
          <p14:tracePt t="17632" x="776288" y="2286000"/>
          <p14:tracePt t="17649" x="758825" y="2286000"/>
          <p14:tracePt t="17666" x="750888" y="2286000"/>
          <p14:tracePt t="17682" x="741363" y="2286000"/>
          <p14:tracePt t="17716" x="731838" y="2286000"/>
          <p14:tracePt t="17835" x="750888" y="2286000"/>
          <p14:tracePt t="17843" x="776288" y="2286000"/>
          <p14:tracePt t="17852" x="803275" y="2286000"/>
          <p14:tracePt t="17866" x="822325" y="2286000"/>
          <p14:tracePt t="17882" x="884238" y="2286000"/>
          <p14:tracePt t="17899" x="965200" y="2286000"/>
          <p14:tracePt t="17915" x="1027113" y="2286000"/>
          <p14:tracePt t="17932" x="1071563" y="2286000"/>
          <p14:tracePt t="17949" x="1108075" y="2286000"/>
          <p14:tracePt t="17965" x="1133475" y="2286000"/>
          <p14:tracePt t="17982" x="1160463" y="2286000"/>
          <p14:tracePt t="17999" x="1214438" y="2276475"/>
          <p14:tracePt t="18015" x="1241425" y="2276475"/>
          <p14:tracePt t="18032" x="1285875" y="2268538"/>
          <p14:tracePt t="18049" x="1322388" y="2268538"/>
          <p14:tracePt t="18065" x="1347788" y="2268538"/>
          <p14:tracePt t="18082" x="1384300" y="2268538"/>
          <p14:tracePt t="18099" x="1419225" y="2268538"/>
          <p14:tracePt t="18115" x="1482725" y="2286000"/>
          <p14:tracePt t="18132" x="1536700" y="2286000"/>
          <p14:tracePt t="18148" x="1598613" y="2286000"/>
          <p14:tracePt t="18165" x="1652588" y="2286000"/>
          <p14:tracePt t="18182" x="1704975" y="2286000"/>
          <p14:tracePt t="18198" x="1751013" y="2286000"/>
          <p14:tracePt t="18215" x="1776413" y="2286000"/>
          <p14:tracePt t="18232" x="1812925" y="2286000"/>
          <p14:tracePt t="18248" x="1866900" y="2295525"/>
          <p14:tracePt t="18265" x="1919288" y="2295525"/>
          <p14:tracePt t="18282" x="1965325" y="2295525"/>
          <p14:tracePt t="18298" x="2017713" y="2295525"/>
          <p14:tracePt t="18315" x="2062163" y="2295525"/>
          <p14:tracePt t="18332" x="2108200" y="2295525"/>
          <p14:tracePt t="18348" x="2133600" y="2295525"/>
          <p14:tracePt t="18365" x="2160588" y="2303463"/>
          <p14:tracePt t="18382" x="2179638" y="2312988"/>
          <p14:tracePt t="18398" x="2205038" y="2312988"/>
          <p14:tracePt t="18415" x="2232025" y="2312988"/>
          <p14:tracePt t="18432" x="2241550" y="2312988"/>
          <p14:tracePt t="18448" x="2268538" y="2312988"/>
          <p14:tracePt t="18465" x="2295525" y="2312988"/>
          <p14:tracePt t="18481" x="2339975" y="2312988"/>
          <p14:tracePt t="18498" x="2401888" y="2322513"/>
          <p14:tracePt t="18515" x="2465388" y="2330450"/>
          <p14:tracePt t="18531" x="2554288" y="2330450"/>
          <p14:tracePt t="18548" x="2633663" y="2330450"/>
          <p14:tracePt t="18565" x="2679700" y="2330450"/>
          <p14:tracePt t="18581" x="2741613" y="2330450"/>
          <p14:tracePt t="18598" x="2795588" y="2330450"/>
          <p14:tracePt t="18615" x="2840038" y="2330450"/>
          <p14:tracePt t="18631" x="2874963" y="2330450"/>
          <p14:tracePt t="18648" x="2894013" y="2330450"/>
          <p14:tracePt t="18665" x="2901950" y="2330450"/>
          <p14:tracePt t="18681" x="2911475" y="2330450"/>
          <p14:tracePt t="18698" x="2928938" y="2330450"/>
          <p14:tracePt t="18715" x="2946400" y="2322513"/>
          <p14:tracePt t="18731" x="2990850" y="2312988"/>
          <p14:tracePt t="18748" x="3036888" y="2312988"/>
          <p14:tracePt t="18764" x="3071813" y="2312988"/>
          <p14:tracePt t="18781" x="3116263" y="2303463"/>
          <p14:tracePt t="18798" x="3143250" y="2295525"/>
          <p14:tracePt t="18815" x="3160713" y="2286000"/>
          <p14:tracePt t="18831" x="3187700" y="2286000"/>
          <p14:tracePt t="18848" x="3224213" y="2276475"/>
          <p14:tracePt t="18864" x="3251200" y="2276475"/>
          <p14:tracePt t="18881" x="3268663" y="2276475"/>
          <p14:tracePt t="18898" x="3276600" y="2276475"/>
          <p14:tracePt t="19019" x="3259138" y="2276475"/>
          <p14:tracePt t="19027" x="3224213" y="2276475"/>
          <p14:tracePt t="19035" x="3179763" y="2276475"/>
          <p14:tracePt t="19048" x="3160713" y="2276475"/>
          <p14:tracePt t="19064" x="3036888" y="2276475"/>
          <p14:tracePt t="19081" x="2894013" y="2276475"/>
          <p14:tracePt t="19098" x="2741613" y="2276475"/>
          <p14:tracePt t="19114" x="2633663" y="2276475"/>
          <p14:tracePt t="19131" x="2536825" y="2276475"/>
          <p14:tracePt t="19147" x="2482850" y="2276475"/>
          <p14:tracePt t="22171" x="2473325" y="2286000"/>
          <p14:tracePt t="22180" x="2455863" y="2286000"/>
          <p14:tracePt t="22188" x="2455863" y="2295525"/>
          <p14:tracePt t="22196" x="2446338" y="2295525"/>
          <p14:tracePt t="22219" x="2438400" y="2295525"/>
          <p14:tracePt t="22235" x="2428875" y="2295525"/>
          <p14:tracePt t="22251" x="2419350" y="2295525"/>
          <p14:tracePt t="22261" x="2419350" y="2303463"/>
          <p14:tracePt t="22278" x="2393950" y="2303463"/>
          <p14:tracePt t="22294" x="2366963" y="2303463"/>
          <p14:tracePt t="22311" x="2322513" y="2322513"/>
          <p14:tracePt t="22328" x="2286000" y="2322513"/>
          <p14:tracePt t="22344" x="2241550" y="2322513"/>
          <p14:tracePt t="22361" x="2197100" y="2330450"/>
          <p14:tracePt t="22378" x="2170113" y="2330450"/>
          <p14:tracePt t="22394" x="2116138" y="2339975"/>
          <p14:tracePt t="22411" x="2062163" y="2347913"/>
          <p14:tracePt t="22428" x="1946275" y="2357438"/>
          <p14:tracePt t="22444" x="1884363" y="2357438"/>
          <p14:tracePt t="22461" x="1830388" y="2357438"/>
          <p14:tracePt t="22478" x="1741488" y="2366963"/>
          <p14:tracePt t="22494" x="1697038" y="2366963"/>
          <p14:tracePt t="22511" x="1625600" y="2366963"/>
          <p14:tracePt t="22527" x="1536700" y="2366963"/>
          <p14:tracePt t="22544" x="1438275" y="2374900"/>
          <p14:tracePt t="22561" x="1330325" y="2384425"/>
          <p14:tracePt t="22577" x="1241425" y="2384425"/>
          <p14:tracePt t="22594" x="1133475" y="2393950"/>
          <p14:tracePt t="22611" x="1036638" y="2393950"/>
          <p14:tracePt t="22627" x="866775" y="2401888"/>
          <p14:tracePt t="22644" x="776288" y="2411413"/>
          <p14:tracePt t="22661" x="714375" y="2428875"/>
          <p14:tracePt t="22677" x="669925" y="2438400"/>
          <p14:tracePt t="22694" x="615950" y="2438400"/>
          <p14:tracePt t="22711" x="571500" y="2446338"/>
          <p14:tracePt t="22727" x="536575" y="2455863"/>
          <p14:tracePt t="22744" x="500063" y="2465388"/>
          <p14:tracePt t="22761" x="482600" y="2465388"/>
          <p14:tracePt t="22777" x="473075" y="2465388"/>
          <p14:tracePt t="22794" x="446088" y="2465388"/>
          <p14:tracePt t="22811" x="419100" y="2465388"/>
          <p14:tracePt t="22827" x="347663" y="2473325"/>
          <p14:tracePt t="22844" x="312738" y="2473325"/>
          <p14:tracePt t="22860" x="276225" y="2482850"/>
          <p14:tracePt t="22877" x="276225" y="2490788"/>
          <p14:tracePt t="22894" x="268288" y="2490788"/>
          <p14:tracePt t="22910" x="258763" y="2490788"/>
          <p14:tracePt t="22927" x="250825" y="2500313"/>
          <p14:tracePt t="22944" x="241300" y="2500313"/>
          <p14:tracePt t="22980" x="231775" y="2500313"/>
          <p14:tracePt t="23115" x="241300" y="2500313"/>
          <p14:tracePt t="23123" x="250825" y="2500313"/>
          <p14:tracePt t="23131" x="268288" y="2500313"/>
          <p14:tracePt t="23144" x="285750" y="2490788"/>
          <p14:tracePt t="23160" x="330200" y="2482850"/>
          <p14:tracePt t="23177" x="384175" y="2482850"/>
          <p14:tracePt t="23194" x="428625" y="2473325"/>
          <p14:tracePt t="23210" x="455613" y="2473325"/>
          <p14:tracePt t="23227" x="473075" y="2473325"/>
          <p14:tracePt t="23243" x="490538" y="2473325"/>
          <p14:tracePt t="23277" x="500063" y="2473325"/>
          <p14:tracePt t="23293" x="509588" y="2473325"/>
          <p14:tracePt t="23323" x="517525" y="2473325"/>
          <p14:tracePt t="23339" x="517525" y="2482850"/>
          <p14:tracePt t="23364" x="527050" y="2482850"/>
          <p14:tracePt t="23387" x="536575" y="2482850"/>
          <p14:tracePt t="23404" x="536575" y="2490788"/>
          <p14:tracePt t="23523" x="544513" y="2490788"/>
          <p14:tracePt t="23539" x="554038" y="2490788"/>
          <p14:tracePt t="23547" x="561975" y="2490788"/>
          <p14:tracePt t="23556" x="571500" y="2490788"/>
          <p14:tracePt t="23564" x="588963" y="2490788"/>
          <p14:tracePt t="23580" x="598488" y="2490788"/>
          <p14:tracePt t="23596" x="608013" y="2490788"/>
          <p14:tracePt t="23610" x="615950" y="2490788"/>
          <p14:tracePt t="23626" x="633413" y="2490788"/>
          <p14:tracePt t="23643" x="704850" y="2490788"/>
          <p14:tracePt t="23660" x="741363" y="2490788"/>
          <p14:tracePt t="23676" x="758825" y="2490788"/>
          <p14:tracePt t="23755" x="768350" y="2490788"/>
          <p14:tracePt t="23868" x="785813" y="2490788"/>
          <p14:tracePt t="23875" x="803275" y="2490788"/>
          <p14:tracePt t="23883" x="830263" y="2490788"/>
          <p14:tracePt t="23893" x="839788" y="2490788"/>
          <p14:tracePt t="23915" x="847725" y="2490788"/>
          <p14:tracePt t="23939" x="857250" y="2490788"/>
          <p14:tracePt t="23971" x="866775" y="2490788"/>
          <p14:tracePt t="24011" x="874713" y="2490788"/>
          <p14:tracePt t="24060" x="884238" y="2490788"/>
          <p14:tracePt t="24075" x="893763" y="2490788"/>
          <p14:tracePt t="24083" x="893763" y="2500313"/>
          <p14:tracePt t="24093" x="901700" y="2500313"/>
          <p14:tracePt t="24109" x="919163" y="2500313"/>
          <p14:tracePt t="24126" x="928688" y="2500313"/>
          <p14:tracePt t="24244" x="938213" y="2500313"/>
          <p14:tracePt t="24251" x="946150" y="2509838"/>
          <p14:tracePt t="24275" x="955675" y="2509838"/>
          <p14:tracePt t="24299" x="955675" y="2517775"/>
          <p14:tracePt t="24307" x="965200" y="2517775"/>
          <p14:tracePt t="24315" x="973138" y="2517775"/>
          <p14:tracePt t="24326" x="982663" y="2517775"/>
          <p14:tracePt t="24342" x="1000125" y="2527300"/>
          <p14:tracePt t="24359" x="1009650" y="2527300"/>
          <p14:tracePt t="24376" x="1027113" y="2527300"/>
          <p14:tracePt t="24393" x="1054100" y="2527300"/>
          <p14:tracePt t="24409" x="1081088" y="2527300"/>
          <p14:tracePt t="24426" x="1098550" y="2527300"/>
          <p14:tracePt t="24442" x="1108075" y="2527300"/>
          <p14:tracePt t="24476" x="1116013" y="2527300"/>
          <p14:tracePt t="24492" x="1125538" y="2527300"/>
          <p14:tracePt t="24509" x="1133475" y="2527300"/>
          <p14:tracePt t="24526" x="1143000" y="2527300"/>
          <p14:tracePt t="24542" x="1160463" y="2527300"/>
          <p14:tracePt t="24559" x="1169988" y="2527300"/>
          <p14:tracePt t="24576" x="1179513" y="2527300"/>
          <p14:tracePt t="24592" x="1196975" y="2527300"/>
          <p14:tracePt t="24609" x="1214438" y="2527300"/>
          <p14:tracePt t="24626" x="1231900" y="2527300"/>
          <p14:tracePt t="24642" x="1241425" y="2527300"/>
          <p14:tracePt t="24644" x="1250950" y="2527300"/>
          <p14:tracePt t="24659" x="1258888" y="2527300"/>
          <p14:tracePt t="24692" x="1268413" y="2527300"/>
          <p14:tracePt t="24709" x="1276350" y="2527300"/>
          <p14:tracePt t="24725" x="1285875" y="2527300"/>
          <p14:tracePt t="24742" x="1295400" y="2527300"/>
          <p14:tracePt t="24759" x="1312863" y="2527300"/>
          <p14:tracePt t="24775" x="1339850" y="2527300"/>
          <p14:tracePt t="24792" x="1357313" y="2527300"/>
          <p14:tracePt t="24809" x="1384300" y="2527300"/>
          <p14:tracePt t="24825" x="1401763" y="2527300"/>
          <p14:tracePt t="24842" x="1419225" y="2527300"/>
          <p14:tracePt t="24859" x="1438275" y="2527300"/>
          <p14:tracePt t="24875" x="1455738" y="2527300"/>
          <p14:tracePt t="24892" x="1473200" y="2527300"/>
          <p14:tracePt t="24909" x="1500188" y="2527300"/>
          <p14:tracePt t="24925" x="1517650" y="2527300"/>
          <p14:tracePt t="24942" x="1536700" y="2527300"/>
          <p14:tracePt t="24958" x="1554163" y="2527300"/>
          <p14:tracePt t="24975" x="1571625" y="2527300"/>
          <p14:tracePt t="24992" x="1608138" y="2527300"/>
          <p14:tracePt t="25008" x="1625600" y="2527300"/>
          <p14:tracePt t="25025" x="1660525" y="2527300"/>
          <p14:tracePt t="25042" x="1679575" y="2527300"/>
          <p14:tracePt t="25058" x="1697038" y="2527300"/>
          <p14:tracePt t="25075" x="1724025" y="2517775"/>
          <p14:tracePt t="25092" x="1731963" y="2517775"/>
          <p14:tracePt t="25108" x="1741488" y="2517775"/>
          <p14:tracePt t="25142" x="1758950" y="2509838"/>
          <p14:tracePt t="25158" x="1785938" y="2509838"/>
          <p14:tracePt t="25175" x="1803400" y="2509838"/>
          <p14:tracePt t="25192" x="1822450" y="2509838"/>
          <p14:tracePt t="25208" x="1839913" y="2500313"/>
          <p14:tracePt t="25225" x="1857375" y="2500313"/>
          <p14:tracePt t="25242" x="1874838" y="2500313"/>
          <p14:tracePt t="25258" x="1893888" y="2500313"/>
          <p14:tracePt t="25275" x="1901825" y="2500313"/>
          <p14:tracePt t="25292" x="1919288" y="2500313"/>
          <p14:tracePt t="25308" x="1928813" y="2500313"/>
          <p14:tracePt t="25341" x="1938338" y="2500313"/>
          <p14:tracePt t="25358" x="1955800" y="2500313"/>
          <p14:tracePt t="25391" x="1965325" y="2500313"/>
          <p14:tracePt t="25408" x="1973263" y="2500313"/>
          <p14:tracePt t="25425" x="2000250" y="2500313"/>
          <p14:tracePt t="25441" x="2017713" y="2500313"/>
          <p14:tracePt t="25458" x="2054225" y="2500313"/>
          <p14:tracePt t="25475" x="2081213" y="2500313"/>
          <p14:tracePt t="25491" x="2108200" y="2500313"/>
          <p14:tracePt t="25508" x="2125663" y="2500313"/>
          <p14:tracePt t="25541" x="2133600" y="2500313"/>
          <p14:tracePt t="25558" x="2143125" y="2500313"/>
          <p14:tracePt t="25587" x="2152650" y="2500313"/>
          <p14:tracePt t="25603" x="2160588" y="2500313"/>
          <p14:tracePt t="25635" x="2170113" y="2500313"/>
          <p14:tracePt t="25645" x="2179638" y="2500313"/>
          <p14:tracePt t="25660" x="2187575" y="2500313"/>
          <p14:tracePt t="25667" x="2197100" y="2500313"/>
          <p14:tracePt t="25676" x="2205038" y="2500313"/>
          <p14:tracePt t="25691" x="2214563" y="2500313"/>
          <p14:tracePt t="25708" x="2224088" y="2500313"/>
          <p14:tracePt t="25724" x="2232025" y="2500313"/>
          <p14:tracePt t="25741" x="2241550" y="2500313"/>
          <p14:tracePt t="25758" x="2251075" y="2500313"/>
          <p14:tracePt t="25774" x="2259013" y="2500313"/>
          <p14:tracePt t="25827" x="2268538" y="2500313"/>
          <p14:tracePt t="25891" x="2276475" y="2500313"/>
          <p14:tracePt t="25907" x="2286000" y="2500313"/>
          <p14:tracePt t="25915" x="2295525" y="2500313"/>
          <p14:tracePt t="25939" x="2303463" y="2500313"/>
          <p14:tracePt t="25987" x="2312988" y="2500313"/>
          <p14:tracePt t="26075" x="2322513" y="2500313"/>
          <p14:tracePt t="26100" x="2330450" y="2500313"/>
          <p14:tracePt t="26691" x="2330450" y="2509838"/>
          <p14:tracePt t="26723" x="2330450" y="2517775"/>
          <p14:tracePt t="26859" x="2330450" y="2527300"/>
          <p14:tracePt t="26867" x="2330450" y="2536825"/>
          <p14:tracePt t="26875" x="2330450" y="2544763"/>
          <p14:tracePt t="26890" x="2330450" y="2562225"/>
          <p14:tracePt t="26907" x="2339975" y="2616200"/>
          <p14:tracePt t="26923" x="2347913" y="2714625"/>
          <p14:tracePt t="26940" x="2347913" y="2776538"/>
          <p14:tracePt t="26957" x="2347913" y="2813050"/>
          <p14:tracePt t="26973" x="2347913" y="2847975"/>
          <p14:tracePt t="26990" x="2347913" y="2894013"/>
          <p14:tracePt t="27007" x="2347913" y="2928938"/>
          <p14:tracePt t="27023" x="2347913" y="2973388"/>
          <p14:tracePt t="27040" x="2347913" y="2990850"/>
          <p14:tracePt t="27056" x="2347913" y="3017838"/>
          <p14:tracePt t="27073" x="2347913" y="3036888"/>
          <p14:tracePt t="27090" x="2347913" y="3044825"/>
          <p14:tracePt t="27106" x="2347913" y="3062288"/>
          <p14:tracePt t="27123" x="2357438" y="3116263"/>
          <p14:tracePt t="27140" x="2357438" y="3152775"/>
          <p14:tracePt t="27156" x="2357438" y="3214688"/>
          <p14:tracePt t="27173" x="2357438" y="3276600"/>
          <p14:tracePt t="27190" x="2357438" y="3322638"/>
          <p14:tracePt t="27206" x="2357438" y="3367088"/>
          <p14:tracePt t="27223" x="2357438" y="3446463"/>
          <p14:tracePt t="27240" x="2330450" y="3500438"/>
          <p14:tracePt t="27256" x="2322513" y="3536950"/>
          <p14:tracePt t="27273" x="2322513" y="3581400"/>
          <p14:tracePt t="27290" x="2303463" y="3625850"/>
          <p14:tracePt t="27306" x="2295525" y="3687763"/>
          <p14:tracePt t="27323" x="2286000" y="3732213"/>
          <p14:tracePt t="27339" x="2259013" y="3795713"/>
          <p14:tracePt t="27356" x="2232025" y="3822700"/>
          <p14:tracePt t="27373" x="2214563" y="3840163"/>
          <p14:tracePt t="27389" x="2197100" y="3867150"/>
          <p14:tracePt t="27406" x="2170113" y="3902075"/>
          <p14:tracePt t="27423" x="2143125" y="3929063"/>
          <p14:tracePt t="27439" x="2108200" y="3956050"/>
          <p14:tracePt t="27456" x="2071688" y="3983038"/>
          <p14:tracePt t="27473" x="2044700" y="4010025"/>
          <p14:tracePt t="27489" x="2000250" y="4027488"/>
          <p14:tracePt t="27506" x="1973263" y="4054475"/>
          <p14:tracePt t="27523" x="1955800" y="4062413"/>
          <p14:tracePt t="27539" x="1901825" y="4089400"/>
          <p14:tracePt t="27556" x="1866900" y="4108450"/>
          <p14:tracePt t="27573" x="1812925" y="4133850"/>
          <p14:tracePt t="27589" x="1776413" y="4152900"/>
          <p14:tracePt t="27606" x="1731963" y="4179888"/>
          <p14:tracePt t="27622" x="1687513" y="4205288"/>
          <p14:tracePt t="27639" x="1643063" y="4224338"/>
          <p14:tracePt t="27656" x="1589088" y="4241800"/>
          <p14:tracePt t="27673" x="1562100" y="4251325"/>
          <p14:tracePt t="27689" x="1554163" y="4251325"/>
          <p14:tracePt t="27706" x="1536700" y="4251325"/>
          <p14:tracePt t="27723" x="1527175" y="4259263"/>
          <p14:tracePt t="27739" x="1509713" y="4259263"/>
          <p14:tracePt t="27756" x="1490663" y="4259263"/>
          <p14:tracePt t="27772" x="1473200" y="4259263"/>
          <p14:tracePt t="27789" x="1465263" y="4259263"/>
          <p14:tracePt t="27806" x="1455738" y="4259263"/>
          <p14:tracePt t="27867" x="1446213" y="4259263"/>
          <p14:tracePt t="27979" x="1455738" y="4259263"/>
          <p14:tracePt t="27987" x="1482725" y="4259263"/>
          <p14:tracePt t="27995" x="1517650" y="4241800"/>
          <p14:tracePt t="28005" x="1554163" y="4232275"/>
          <p14:tracePt t="28022" x="1608138" y="4224338"/>
          <p14:tracePt t="28039" x="1660525" y="4214813"/>
          <p14:tracePt t="28055" x="1679575" y="4205288"/>
          <p14:tracePt t="28072" x="1687513" y="4205288"/>
          <p14:tracePt t="28089" x="1687513" y="4197350"/>
          <p14:tracePt t="28132" x="1697038" y="4197350"/>
          <p14:tracePt t="28203" x="1704975" y="4197350"/>
          <p14:tracePt t="28211" x="1714500" y="4187825"/>
          <p14:tracePt t="28347" x="1714500" y="4179888"/>
          <p14:tracePt t="28363" x="1724025" y="4170363"/>
          <p14:tracePt t="28371" x="1731963" y="4170363"/>
          <p14:tracePt t="28379" x="1731963" y="4160838"/>
          <p14:tracePt t="28388" x="1741488" y="4152900"/>
          <p14:tracePt t="28405" x="1758950" y="4125913"/>
          <p14:tracePt t="28422" x="1795463" y="4098925"/>
          <p14:tracePt t="28438" x="1830388" y="4071938"/>
          <p14:tracePt t="28455" x="1847850" y="4054475"/>
          <p14:tracePt t="28472" x="1857375" y="4044950"/>
          <p14:tracePt t="28489" x="1866900" y="4037013"/>
          <p14:tracePt t="28522" x="1874838" y="4027488"/>
          <p14:tracePt t="28539" x="1884363" y="4017963"/>
          <p14:tracePt t="28555" x="1901825" y="4000500"/>
          <p14:tracePt t="28572" x="1928813" y="3965575"/>
          <p14:tracePt t="28588" x="1946275" y="3946525"/>
          <p14:tracePt t="28605" x="1946275" y="3938588"/>
          <p14:tracePt t="28622" x="1955800" y="3911600"/>
          <p14:tracePt t="28638" x="1955800" y="3875088"/>
          <p14:tracePt t="28655" x="1955800" y="3857625"/>
          <p14:tracePt t="28671" x="1965325" y="3830638"/>
          <p14:tracePt t="28688" x="1973263" y="3813175"/>
          <p14:tracePt t="28705" x="1973263" y="3795713"/>
          <p14:tracePt t="28721" x="1973263" y="3776663"/>
          <p14:tracePt t="28811" x="1990725" y="3776663"/>
          <p14:tracePt t="28819" x="2000250" y="3786188"/>
          <p14:tracePt t="28827" x="2009775" y="3795713"/>
          <p14:tracePt t="28838" x="2017713" y="3822700"/>
          <p14:tracePt t="28855" x="2036763" y="3875088"/>
          <p14:tracePt t="28871" x="2054225" y="3919538"/>
          <p14:tracePt t="28888" x="2062163" y="3973513"/>
          <p14:tracePt t="28905" x="2089150" y="4000500"/>
          <p14:tracePt t="28921" x="2098675" y="4027488"/>
          <p14:tracePt t="28938" x="2108200" y="4044950"/>
          <p14:tracePt t="28955" x="2116138" y="4054475"/>
          <p14:tracePt t="28988" x="2125663" y="4054475"/>
          <p14:tracePt t="29027" x="2125663" y="4062413"/>
          <p14:tracePt t="29051" x="2125663" y="4071938"/>
          <p14:tracePt t="29067" x="2133600" y="4081463"/>
          <p14:tracePt t="29075" x="2133600" y="4089400"/>
          <p14:tracePt t="29092" x="2143125" y="4098925"/>
          <p14:tracePt t="29099" x="2143125" y="4108450"/>
          <p14:tracePt t="29115" x="2143125" y="4116388"/>
          <p14:tracePt t="29124" x="2143125" y="4125913"/>
          <p14:tracePt t="29138" x="2143125" y="4133850"/>
          <p14:tracePt t="29154" x="2143125" y="4160838"/>
          <p14:tracePt t="29171" x="2152650" y="4179888"/>
          <p14:tracePt t="29188" x="2152650" y="4187825"/>
          <p14:tracePt t="29204" x="2152650" y="4197350"/>
          <p14:tracePt t="29221" x="2160588" y="4197350"/>
          <p14:tracePt t="29331" x="2160588" y="4187825"/>
          <p14:tracePt t="29339" x="2160588" y="4179888"/>
          <p14:tracePt t="29363" x="2160588" y="4170363"/>
          <p14:tracePt t="29475" x="2152650" y="4170363"/>
          <p14:tracePt t="29499" x="2143125" y="4170363"/>
          <p14:tracePt t="29508" x="2143125" y="4179888"/>
          <p14:tracePt t="29515" x="2143125" y="4187825"/>
          <p14:tracePt t="29531" x="2125663" y="4197350"/>
          <p14:tracePt t="29540" x="2108200" y="4205288"/>
          <p14:tracePt t="29554" x="2098675" y="4205288"/>
          <p14:tracePt t="29571" x="2062163" y="4224338"/>
          <p14:tracePt t="29587" x="1965325" y="4224338"/>
          <p14:tracePt t="29604" x="1911350" y="4224338"/>
          <p14:tracePt t="29621" x="1847850" y="4214813"/>
          <p14:tracePt t="29637" x="1795463" y="4187825"/>
          <p14:tracePt t="29654" x="1741488" y="4160838"/>
          <p14:tracePt t="29671" x="1697038" y="4143375"/>
          <p14:tracePt t="29687" x="1660525" y="4125913"/>
          <p14:tracePt t="29704" x="1643063" y="4116388"/>
          <p14:tracePt t="29720" x="1625600" y="4108450"/>
          <p14:tracePt t="29737" x="1616075" y="4108450"/>
          <p14:tracePt t="29754" x="1616075" y="4098925"/>
          <p14:tracePt t="29770" x="1608138" y="4089400"/>
          <p14:tracePt t="29899" x="1608138" y="4098925"/>
          <p14:tracePt t="29907" x="1625600" y="4108450"/>
          <p14:tracePt t="29915" x="1625600" y="4116388"/>
          <p14:tracePt t="29924" x="1643063" y="4125913"/>
          <p14:tracePt t="29937" x="1643063" y="4133850"/>
          <p14:tracePt t="29954" x="1652588" y="4143375"/>
          <p14:tracePt t="29970" x="1652588" y="4152900"/>
          <p14:tracePt t="29987" x="1652588" y="4160838"/>
          <p14:tracePt t="30004" x="1652588" y="4170363"/>
          <p14:tracePt t="30020" x="1652588" y="4179888"/>
          <p14:tracePt t="30051" x="1652588" y="4187825"/>
          <p14:tracePt t="30091" x="1633538" y="4187825"/>
          <p14:tracePt t="30099" x="1616075" y="4187825"/>
          <p14:tracePt t="30107" x="1589088" y="4187825"/>
          <p14:tracePt t="30120" x="1571625" y="4187825"/>
          <p14:tracePt t="30137" x="1536700" y="4179888"/>
          <p14:tracePt t="30153" x="1490663" y="4179888"/>
          <p14:tracePt t="30170" x="1465263" y="4170363"/>
          <p14:tracePt t="30187" x="1455738" y="4170363"/>
          <p14:tracePt t="30203" x="1446213" y="4170363"/>
          <p14:tracePt t="30291" x="1438275" y="4170363"/>
          <p14:tracePt t="30299" x="1428750" y="4170363"/>
          <p14:tracePt t="30308" x="1411288" y="4170363"/>
          <p14:tracePt t="30324" x="1401763" y="4170363"/>
          <p14:tracePt t="30337" x="1393825" y="4170363"/>
          <p14:tracePt t="30353" x="1374775" y="4170363"/>
          <p14:tracePt t="30370" x="1366838" y="4170363"/>
          <p14:tracePt t="30386" x="1347788" y="4179888"/>
          <p14:tracePt t="30403" x="1339850" y="4179888"/>
          <p14:tracePt t="30420" x="1330325" y="4187825"/>
          <p14:tracePt t="30436" x="1312863" y="4197350"/>
          <p14:tracePt t="30453" x="1303338" y="4197350"/>
          <p14:tracePt t="30470" x="1295400" y="4197350"/>
          <p14:tracePt t="30486" x="1276350" y="4197350"/>
          <p14:tracePt t="30503" x="1268413" y="4197350"/>
          <p14:tracePt t="30520" x="1250950" y="4197350"/>
          <p14:tracePt t="30579" x="1241425" y="4197350"/>
          <p14:tracePt t="30667" x="1241425" y="4205288"/>
          <p14:tracePt t="30675" x="1241425" y="4214813"/>
          <p14:tracePt t="30683" x="1241425" y="4241800"/>
          <p14:tracePt t="30691" x="1241425" y="4259263"/>
          <p14:tracePt t="30707" x="1241425" y="4268788"/>
          <p14:tracePt t="30723" x="1241425" y="4276725"/>
          <p14:tracePt t="30736" x="1241425" y="4286250"/>
          <p14:tracePt t="30753" x="1241425" y="4295775"/>
          <p14:tracePt t="30769" x="1231900" y="4303713"/>
          <p14:tracePt t="30786" x="1223963" y="4330700"/>
          <p14:tracePt t="30803" x="1204913" y="4340225"/>
          <p14:tracePt t="30819" x="1169988" y="4375150"/>
          <p14:tracePt t="30836" x="1143000" y="4402138"/>
          <p14:tracePt t="30853" x="1125538" y="4411663"/>
          <p14:tracePt t="30869" x="1098550" y="4419600"/>
          <p14:tracePt t="30886" x="1081088" y="4419600"/>
          <p14:tracePt t="30903" x="1062038" y="4419600"/>
          <p14:tracePt t="30919" x="1036638" y="4419600"/>
          <p14:tracePt t="30936" x="1009650" y="4419600"/>
          <p14:tracePt t="30953" x="990600" y="4419600"/>
          <p14:tracePt t="30969" x="982663" y="4419600"/>
          <p14:tracePt t="31003" x="973138" y="4419600"/>
          <p14:tracePt t="31027" x="965200" y="4419600"/>
          <p14:tracePt t="31036" x="955675" y="4419600"/>
          <p14:tracePt t="31053" x="928688" y="4419600"/>
          <p14:tracePt t="31069" x="893763" y="4411663"/>
          <p14:tracePt t="31086" x="866775" y="4411663"/>
          <p14:tracePt t="31103" x="847725" y="4402138"/>
          <p14:tracePt t="31119" x="830263" y="4394200"/>
          <p14:tracePt t="31136" x="803275" y="4394200"/>
          <p14:tracePt t="31152" x="776288" y="4375150"/>
          <p14:tracePt t="31169" x="750888" y="4357688"/>
          <p14:tracePt t="31186" x="731838" y="4340225"/>
          <p14:tracePt t="31202" x="723900" y="4322763"/>
          <p14:tracePt t="31219" x="714375" y="4295775"/>
          <p14:tracePt t="31236" x="704850" y="4295775"/>
          <p14:tracePt t="31252" x="704850" y="4286250"/>
          <p14:tracePt t="31269" x="696913" y="4286250"/>
          <p14:tracePt t="31307" x="687388" y="4286250"/>
          <p14:tracePt t="31323" x="679450" y="4286250"/>
          <p14:tracePt t="31336" x="669925" y="4286250"/>
          <p14:tracePt t="31352" x="642938" y="4286250"/>
          <p14:tracePt t="31386" x="633413" y="4286250"/>
          <p14:tracePt t="31402" x="615950" y="4276725"/>
          <p14:tracePt t="31419" x="608013" y="4276725"/>
          <p14:tracePt t="31435" x="581025" y="4268788"/>
          <p14:tracePt t="31452" x="561975" y="4259263"/>
          <p14:tracePt t="31469" x="544513" y="4259263"/>
          <p14:tracePt t="31485" x="536575" y="4259263"/>
          <p14:tracePt t="31611" x="536575" y="4251325"/>
          <p14:tracePt t="31627" x="554038" y="4251325"/>
          <p14:tracePt t="31635" x="571500" y="4241800"/>
          <p14:tracePt t="31643" x="588963" y="4241800"/>
          <p14:tracePt t="31652" x="615950" y="4232275"/>
          <p14:tracePt t="31669" x="660400" y="4232275"/>
          <p14:tracePt t="31685" x="704850" y="4232275"/>
          <p14:tracePt t="31702" x="731838" y="4232275"/>
          <p14:tracePt t="31719" x="741363" y="4232275"/>
          <p14:tracePt t="31735" x="750888" y="4232275"/>
          <p14:tracePt t="31803" x="758825" y="4232275"/>
          <p14:tracePt t="31820" x="768350" y="4232275"/>
          <p14:tracePt t="31827" x="776288" y="4232275"/>
          <p14:tracePt t="31835" x="785813" y="4232275"/>
          <p14:tracePt t="31852" x="795338" y="4232275"/>
          <p14:tracePt t="31875" x="803275" y="4232275"/>
          <p14:tracePt t="31979" x="795338" y="4232275"/>
          <p14:tracePt t="31988" x="785813" y="4241800"/>
          <p14:tracePt t="31995" x="776288" y="4241800"/>
          <p14:tracePt t="32011" x="758825" y="4251325"/>
          <p14:tracePt t="32020" x="750888" y="4251325"/>
          <p14:tracePt t="32035" x="731838" y="4251325"/>
          <p14:tracePt t="32051" x="723900" y="4251325"/>
          <p14:tracePt t="32139" x="731838" y="4241800"/>
          <p14:tracePt t="32147" x="750888" y="4241800"/>
          <p14:tracePt t="32156" x="785813" y="4232275"/>
          <p14:tracePt t="32168" x="812800" y="4224338"/>
          <p14:tracePt t="32185" x="884238" y="4224338"/>
          <p14:tracePt t="32201" x="938213" y="4205288"/>
          <p14:tracePt t="32218" x="990600" y="4205288"/>
          <p14:tracePt t="32235" x="1000125" y="4205288"/>
          <p14:tracePt t="32339" x="990600" y="4205288"/>
          <p14:tracePt t="32347" x="973138" y="4214813"/>
          <p14:tracePt t="32355" x="955675" y="4224338"/>
          <p14:tracePt t="32368" x="938213" y="4224338"/>
          <p14:tracePt t="32385" x="893763" y="4224338"/>
          <p14:tracePt t="32401" x="857250" y="4224338"/>
          <p14:tracePt t="32418" x="830263" y="4224338"/>
          <p14:tracePt t="32515" x="847725" y="4224338"/>
          <p14:tracePt t="32531" x="866775" y="4224338"/>
          <p14:tracePt t="32539" x="893763" y="4224338"/>
          <p14:tracePt t="32547" x="911225" y="4224338"/>
          <p14:tracePt t="32555" x="938213" y="4224338"/>
          <p14:tracePt t="32568" x="955675" y="4224338"/>
          <p14:tracePt t="32620" x="955675" y="4214813"/>
          <p14:tracePt t="32652" x="946150" y="4214813"/>
          <p14:tracePt t="32659" x="938213" y="4214813"/>
          <p14:tracePt t="32667" x="919163" y="4224338"/>
          <p14:tracePt t="32684" x="884238" y="4224338"/>
          <p14:tracePt t="32701" x="839788" y="4232275"/>
          <p14:tracePt t="32718" x="795338" y="4232275"/>
          <p14:tracePt t="32734" x="776288" y="4232275"/>
          <p14:tracePt t="33043" x="785813" y="4232275"/>
          <p14:tracePt t="33052" x="795338" y="4232275"/>
          <p14:tracePt t="33059" x="803275" y="4232275"/>
          <p14:tracePt t="33067" x="812800" y="4232275"/>
          <p14:tracePt t="33084" x="830263" y="4232275"/>
          <p14:tracePt t="33100" x="839788" y="4232275"/>
          <p14:tracePt t="33117" x="847725" y="4232275"/>
          <p14:tracePt t="33134" x="857250" y="4232275"/>
          <p14:tracePt t="33150" x="857250" y="4241800"/>
          <p14:tracePt t="33167" x="866775" y="4241800"/>
          <p14:tracePt t="33219" x="874713" y="4241800"/>
          <p14:tracePt t="33443" x="884238" y="4241800"/>
          <p14:tracePt t="33459" x="901700" y="4241800"/>
          <p14:tracePt t="33468" x="919163" y="4241800"/>
          <p14:tracePt t="33491" x="928688" y="4241800"/>
          <p14:tracePt t="33579" x="938213" y="4241800"/>
          <p14:tracePt t="33619" x="946150" y="4241800"/>
          <p14:tracePt t="34043" x="955675" y="4241800"/>
          <p14:tracePt t="34051" x="982663" y="4241800"/>
          <p14:tracePt t="34059" x="1017588" y="4241800"/>
          <p14:tracePt t="34068" x="1108075" y="4241800"/>
          <p14:tracePt t="34083" x="1187450" y="4251325"/>
          <p14:tracePt t="34100" x="1455738" y="4286250"/>
          <p14:tracePt t="34116" x="1598613" y="4322763"/>
          <p14:tracePt t="34133" x="1704975" y="4357688"/>
          <p14:tracePt t="34149" x="1795463" y="4402138"/>
          <p14:tracePt t="34166" x="1847850" y="4411663"/>
          <p14:tracePt t="34183" x="1884363" y="4429125"/>
          <p14:tracePt t="34199" x="1893888" y="4438650"/>
          <p14:tracePt t="34216" x="1901825" y="4446588"/>
          <p14:tracePt t="34251" x="1901825" y="4456113"/>
          <p14:tracePt t="34266" x="1893888" y="4473575"/>
          <p14:tracePt t="34283" x="1866900" y="4491038"/>
          <p14:tracePt t="34299" x="1768475" y="4510088"/>
          <p14:tracePt t="34316" x="1714500" y="4510088"/>
          <p14:tracePt t="34333" x="1660525" y="4527550"/>
          <p14:tracePt t="34349" x="1633538" y="4527550"/>
          <p14:tracePt t="34366" x="1589088" y="4554538"/>
          <p14:tracePt t="34383" x="1536700" y="4562475"/>
          <p14:tracePt t="34399" x="1527175" y="4581525"/>
          <p14:tracePt t="34416" x="1517650" y="4581525"/>
          <p14:tracePt t="34452" x="1536700" y="4581525"/>
          <p14:tracePt t="34466" x="1544638" y="4581525"/>
          <p14:tracePt t="34482" x="1554163" y="4581525"/>
          <p14:tracePt t="34499" x="1562100" y="4581525"/>
          <p14:tracePt t="34524" x="1554163" y="4581525"/>
          <p14:tracePt t="34532" x="1517650" y="4562475"/>
          <p14:tracePt t="34549" x="1419225" y="4537075"/>
          <p14:tracePt t="34566" x="1366838" y="4537075"/>
          <p14:tracePt t="34582" x="1312863" y="4537075"/>
          <p14:tracePt t="34599" x="1258888" y="4545013"/>
          <p14:tracePt t="34616" x="1187450" y="4562475"/>
          <p14:tracePt t="34633" x="1116013" y="4572000"/>
          <p14:tracePt t="34649" x="1071563" y="4589463"/>
          <p14:tracePt t="34666" x="1036638" y="4589463"/>
          <p14:tracePt t="34682" x="1009650" y="4608513"/>
          <p14:tracePt t="34699" x="1000125" y="4608513"/>
          <p14:tracePt t="34716" x="982663" y="4608513"/>
          <p14:tracePt t="34732" x="955675" y="4608513"/>
          <p14:tracePt t="34749" x="911225" y="4608513"/>
          <p14:tracePt t="34766" x="893763" y="4608513"/>
          <p14:tracePt t="34782" x="866775" y="4608513"/>
          <p14:tracePt t="34815" x="857250" y="4608513"/>
          <p14:tracePt t="34867" x="847725" y="4608513"/>
          <p14:tracePt t="34876" x="839788" y="4608513"/>
          <p14:tracePt t="34884" x="830263" y="4608513"/>
          <p14:tracePt t="34907" x="822325" y="4608513"/>
          <p14:tracePt t="34971" x="830263" y="4598988"/>
          <p14:tracePt t="34979" x="847725" y="4581525"/>
          <p14:tracePt t="34987" x="874713" y="4562475"/>
          <p14:tracePt t="34999" x="911225" y="4554538"/>
          <p14:tracePt t="35015" x="973138" y="4545013"/>
          <p14:tracePt t="35032" x="1036638" y="4545013"/>
          <p14:tracePt t="35049" x="1081088" y="4562475"/>
          <p14:tracePt t="35065" x="1133475" y="4608513"/>
          <p14:tracePt t="35082" x="1196975" y="4670425"/>
          <p14:tracePt t="35099" x="1241425" y="4714875"/>
          <p14:tracePt t="35115" x="1295400" y="4803775"/>
          <p14:tracePt t="35132" x="1295400" y="4848225"/>
          <p14:tracePt t="35148" x="1303338" y="4875213"/>
          <p14:tracePt t="35165" x="1303338" y="4894263"/>
          <p14:tracePt t="35182" x="1303338" y="4911725"/>
          <p14:tracePt t="35198" x="1303338" y="4929188"/>
          <p14:tracePt t="35215" x="1295400" y="4946650"/>
          <p14:tracePt t="35232" x="1268413" y="4973638"/>
          <p14:tracePt t="35248" x="1204913" y="5000625"/>
          <p14:tracePt t="35265" x="1179513" y="5018088"/>
          <p14:tracePt t="35282" x="1152525" y="5027613"/>
          <p14:tracePt t="35298" x="1143000" y="5027613"/>
          <p14:tracePt t="35332" x="1133475" y="5037138"/>
          <p14:tracePt t="35355" x="1125538" y="5037138"/>
          <p14:tracePt t="35365" x="1116013" y="5027613"/>
          <p14:tracePt t="35382" x="1098550" y="5018088"/>
          <p14:tracePt t="35398" x="1081088" y="5000625"/>
          <p14:tracePt t="35415" x="1054100" y="4983163"/>
          <p14:tracePt t="35432" x="1044575" y="4973638"/>
          <p14:tracePt t="35448" x="1036638" y="4965700"/>
          <p14:tracePt t="35465" x="1036638" y="4956175"/>
          <p14:tracePt t="35482" x="1036638" y="4946650"/>
          <p14:tracePt t="35498" x="1036638" y="4938713"/>
          <p14:tracePt t="35515" x="1036638" y="4919663"/>
          <p14:tracePt t="35531" x="1036638" y="4894263"/>
          <p14:tracePt t="35548" x="1036638" y="4857750"/>
          <p14:tracePt t="35565" x="1036638" y="4830763"/>
          <p14:tracePt t="35582" x="1036638" y="4822825"/>
          <p14:tracePt t="35598" x="1044575" y="4803775"/>
          <p14:tracePt t="35631" x="1054100" y="4795838"/>
          <p14:tracePt t="35652" x="1054100" y="4786313"/>
          <p14:tracePt t="35779" x="1054100" y="4776788"/>
          <p14:tracePt t="35803" x="1054100" y="4768850"/>
          <p14:tracePt t="35811" x="1054100" y="4759325"/>
          <p14:tracePt t="35836" x="1062038" y="4759325"/>
          <p14:tracePt t="35843" x="1062038" y="4751388"/>
          <p14:tracePt t="35899" x="1071563" y="4751388"/>
          <p14:tracePt t="35907" x="1071563" y="4741863"/>
          <p14:tracePt t="35947" x="1081088" y="4741863"/>
          <p14:tracePt t="35955" x="1081088" y="4732338"/>
          <p14:tracePt t="35964" x="1089025" y="4724400"/>
          <p14:tracePt t="35981" x="1098550" y="4724400"/>
          <p14:tracePt t="35998" x="1116013" y="4724400"/>
          <p14:tracePt t="36014" x="1125538" y="4724400"/>
          <p14:tracePt t="36031" x="1133475" y="4724400"/>
          <p14:tracePt t="36052" x="1143000" y="4724400"/>
          <p14:tracePt t="36068" x="1152525" y="4732338"/>
          <p14:tracePt t="36084" x="1152525" y="4741863"/>
          <p14:tracePt t="36100" x="1160463" y="4741863"/>
          <p14:tracePt t="36116" x="1160463" y="4751388"/>
          <p14:tracePt t="36132" x="1160463" y="4759325"/>
          <p14:tracePt t="36147" x="1160463" y="4768850"/>
          <p14:tracePt t="36164" x="1160463" y="4776788"/>
          <p14:tracePt t="36251" x="1160463" y="4786313"/>
          <p14:tracePt t="36275" x="1160463" y="4795838"/>
          <p14:tracePt t="36291" x="1160463" y="4803775"/>
          <p14:tracePt t="36300" x="1160463" y="4813300"/>
          <p14:tracePt t="36323" x="1160463" y="4822825"/>
          <p14:tracePt t="36347" x="1160463" y="4830763"/>
          <p14:tracePt t="36371" x="1160463" y="4848225"/>
          <p14:tracePt t="36387" x="1160463" y="4857750"/>
          <p14:tracePt t="36395" x="1152525" y="4875213"/>
          <p14:tracePt t="36411" x="1152525" y="4894263"/>
          <p14:tracePt t="36427" x="1152525" y="4902200"/>
          <p14:tracePt t="36451" x="1152525" y="4911725"/>
          <p14:tracePt t="36468" x="1143000" y="4911725"/>
          <p14:tracePt t="36484" x="1143000" y="4919663"/>
          <p14:tracePt t="36500" x="1143000" y="4929188"/>
          <p14:tracePt t="36531" x="1143000" y="4938713"/>
          <p14:tracePt t="36627" x="1143000" y="4946650"/>
          <p14:tracePt t="36771" x="1152525" y="4946650"/>
          <p14:tracePt t="36787" x="1160463" y="4946650"/>
          <p14:tracePt t="36795" x="1169988" y="4946650"/>
          <p14:tracePt t="36835" x="1169988" y="4956175"/>
          <p14:tracePt t="36843" x="1179513" y="4956175"/>
          <p14:tracePt t="36868" x="1187450" y="4956175"/>
          <p14:tracePt t="36875" x="1187450" y="4965700"/>
          <p14:tracePt t="36907" x="1187450" y="4973638"/>
          <p14:tracePt t="36923" x="1196975" y="4973638"/>
          <p14:tracePt t="36939" x="1196975" y="4983163"/>
          <p14:tracePt t="36971" x="1196975" y="4991100"/>
          <p14:tracePt t="36979" x="1196975" y="5000625"/>
          <p14:tracePt t="36987" x="1196975" y="5010150"/>
          <p14:tracePt t="36997" x="1196975" y="5018088"/>
          <p14:tracePt t="37013" x="1196975" y="5045075"/>
          <p14:tracePt t="37030" x="1204913" y="5062538"/>
          <p14:tracePt t="37047" x="1204913" y="5089525"/>
          <p14:tracePt t="37063" x="1204913" y="5116513"/>
          <p14:tracePt t="37080" x="1204913" y="5143500"/>
          <p14:tracePt t="37097" x="1204913" y="5170488"/>
          <p14:tracePt t="37113" x="1204913" y="5197475"/>
          <p14:tracePt t="37130" x="1204913" y="5214938"/>
          <p14:tracePt t="37147" x="1204913" y="5232400"/>
          <p14:tracePt t="37163" x="1204913" y="5251450"/>
          <p14:tracePt t="37180" x="1204913" y="5268913"/>
          <p14:tracePt t="37196" x="1204913" y="5286375"/>
          <p14:tracePt t="37213" x="1204913" y="5295900"/>
          <p14:tracePt t="37230" x="1204913" y="5303838"/>
          <p14:tracePt t="37246" x="1204913" y="5313363"/>
          <p14:tracePt t="37263" x="1204913" y="5330825"/>
          <p14:tracePt t="37280" x="1204913" y="5340350"/>
          <p14:tracePt t="37296" x="1204913" y="5348288"/>
          <p14:tracePt t="37313" x="1204913" y="5357813"/>
          <p14:tracePt t="37330" x="1204913" y="5367338"/>
          <p14:tracePt t="37363" x="1204913" y="5375275"/>
          <p14:tracePt t="37523" x="1214438" y="5375275"/>
          <p14:tracePt t="37739" x="1223963" y="5375275"/>
          <p14:tracePt t="37755" x="1223963" y="5394325"/>
          <p14:tracePt t="37764" x="1241425" y="5411788"/>
          <p14:tracePt t="37779" x="1241425" y="5419725"/>
          <p14:tracePt t="37787" x="1250950" y="5429250"/>
          <p14:tracePt t="37796" x="1258888" y="5446713"/>
          <p14:tracePt t="37813" x="1276350" y="5465763"/>
          <p14:tracePt t="37829" x="1303338" y="5491163"/>
          <p14:tracePt t="37846" x="1330325" y="5518150"/>
          <p14:tracePt t="37863" x="1366838" y="5545138"/>
          <p14:tracePt t="37879" x="1411288" y="5572125"/>
          <p14:tracePt t="37896" x="1428750" y="5589588"/>
          <p14:tracePt t="37913" x="1446213" y="5599113"/>
          <p14:tracePt t="38059" x="1455738" y="5599113"/>
          <p14:tracePt t="38075" x="1465263" y="5599113"/>
          <p14:tracePt t="38083" x="1490663" y="5599113"/>
          <p14:tracePt t="38091" x="1509713" y="5599113"/>
          <p14:tracePt t="38100" x="1536700" y="5599113"/>
          <p14:tracePt t="38112" x="1562100" y="5599113"/>
          <p14:tracePt t="38129" x="1643063" y="5599113"/>
          <p14:tracePt t="38146" x="1741488" y="5599113"/>
          <p14:tracePt t="38162" x="1822450" y="5599113"/>
          <p14:tracePt t="38179" x="1928813" y="5589588"/>
          <p14:tracePt t="38196" x="2170113" y="5518150"/>
          <p14:tracePt t="38212" x="2366963" y="5473700"/>
          <p14:tracePt t="38229" x="2527300" y="5402263"/>
          <p14:tracePt t="38245" x="2643188" y="5348288"/>
          <p14:tracePt t="38262" x="2697163" y="5322888"/>
          <p14:tracePt t="38279" x="2724150" y="5303838"/>
          <p14:tracePt t="38295" x="2741613" y="5276850"/>
          <p14:tracePt t="38312" x="2768600" y="5241925"/>
          <p14:tracePt t="38329" x="2776538" y="5214938"/>
          <p14:tracePt t="38345" x="2795588" y="5180013"/>
          <p14:tracePt t="38362" x="2803525" y="5133975"/>
          <p14:tracePt t="38379" x="2813050" y="5099050"/>
          <p14:tracePt t="38395" x="2867025" y="5027613"/>
          <p14:tracePt t="38412" x="2928938" y="4973638"/>
          <p14:tracePt t="38429" x="2982913" y="4946650"/>
          <p14:tracePt t="38445" x="3081338" y="4894263"/>
          <p14:tracePt t="38462" x="3143250" y="4867275"/>
          <p14:tracePt t="38479" x="3170238" y="4848225"/>
          <p14:tracePt t="38495" x="3179763" y="4848225"/>
          <p14:tracePt t="38512" x="3197225" y="4830763"/>
          <p14:tracePt t="38528" x="3197225" y="4822825"/>
          <p14:tracePt t="38545" x="3205163" y="4803775"/>
          <p14:tracePt t="38562" x="3214688" y="4786313"/>
          <p14:tracePt t="38579" x="3224213" y="4776788"/>
          <p14:tracePt t="38595" x="3232150" y="4759325"/>
          <p14:tracePt t="38612" x="3251200" y="4741863"/>
          <p14:tracePt t="38628" x="3259138" y="4724400"/>
          <p14:tracePt t="38645" x="3286125" y="4705350"/>
          <p14:tracePt t="38662" x="3313113" y="4679950"/>
          <p14:tracePt t="38678" x="3322638" y="4670425"/>
          <p14:tracePt t="38695" x="3330575" y="4670425"/>
          <p14:tracePt t="38728" x="3330575" y="4660900"/>
          <p14:tracePt t="38755" x="3340100" y="4652963"/>
          <p14:tracePt t="38763" x="3348038" y="4652963"/>
          <p14:tracePt t="38778" x="3357563" y="4643438"/>
          <p14:tracePt t="38795" x="3375025" y="4633913"/>
          <p14:tracePt t="38875" x="3384550" y="4625975"/>
          <p14:tracePt t="38883" x="3394075" y="4625975"/>
          <p14:tracePt t="38891" x="3411538" y="4625975"/>
          <p14:tracePt t="38899" x="3429000" y="4616450"/>
          <p14:tracePt t="38912" x="3446463" y="4616450"/>
          <p14:tracePt t="38928" x="3509963" y="4616450"/>
          <p14:tracePt t="38945" x="3554413" y="4616450"/>
          <p14:tracePt t="38961" x="3608388" y="4616450"/>
          <p14:tracePt t="38978" x="3652838" y="4616450"/>
          <p14:tracePt t="38995" x="3670300" y="4616450"/>
          <p14:tracePt t="39011" x="3679825" y="4625975"/>
          <p14:tracePt t="39028" x="3679825" y="4633913"/>
          <p14:tracePt t="39045" x="3679825" y="4660900"/>
          <p14:tracePt t="39061" x="3670300" y="4679950"/>
          <p14:tracePt t="39078" x="3643313" y="4732338"/>
          <p14:tracePt t="39095" x="3608388" y="4776788"/>
          <p14:tracePt t="39111" x="3589338" y="4795838"/>
          <p14:tracePt t="39128" x="3562350" y="4813300"/>
          <p14:tracePt t="39145" x="3554413" y="4830763"/>
          <p14:tracePt t="39161" x="3544888" y="4830763"/>
          <p14:tracePt t="39178" x="3536950" y="4830763"/>
          <p14:tracePt t="39196" x="3517900" y="4830763"/>
          <p14:tracePt t="39211" x="3490913" y="4813300"/>
          <p14:tracePt t="39228" x="3455988" y="4776788"/>
          <p14:tracePt t="39244" x="3411538" y="4741863"/>
          <p14:tracePt t="39261" x="3384550" y="4714875"/>
          <p14:tracePt t="39278" x="3375025" y="4705350"/>
          <p14:tracePt t="39311" x="3375025" y="4697413"/>
          <p14:tracePt t="39328" x="3375025" y="4687888"/>
          <p14:tracePt t="39348" x="3375025" y="4679950"/>
          <p14:tracePt t="39361" x="3384550" y="4670425"/>
          <p14:tracePt t="39378" x="3402013" y="4660900"/>
          <p14:tracePt t="39394" x="3411538" y="4660900"/>
          <p14:tracePt t="39411" x="3446463" y="4643438"/>
          <p14:tracePt t="39428" x="3455988" y="4643438"/>
          <p14:tracePt t="39499" x="3455988" y="4660900"/>
          <p14:tracePt t="39508" x="3455988" y="4679950"/>
          <p14:tracePt t="39515" x="3455988" y="4705350"/>
          <p14:tracePt t="39527" x="3455988" y="4724400"/>
          <p14:tracePt t="39544" x="3455988" y="4759325"/>
          <p14:tracePt t="39561" x="3455988" y="4803775"/>
          <p14:tracePt t="39578" x="3455988" y="4840288"/>
          <p14:tracePt t="39594" x="3455988" y="4867275"/>
          <p14:tracePt t="39611" x="3446463" y="4894263"/>
          <p14:tracePt t="39627" x="3429000" y="4929188"/>
          <p14:tracePt t="39644" x="3419475" y="4956175"/>
          <p14:tracePt t="39661" x="3402013" y="4991100"/>
          <p14:tracePt t="39677" x="3394075" y="5037138"/>
          <p14:tracePt t="39694" x="3375025" y="5062538"/>
          <p14:tracePt t="39711" x="3367088" y="5089525"/>
          <p14:tracePt t="39727" x="3357563" y="5116513"/>
          <p14:tracePt t="39744" x="3357563" y="5133975"/>
          <p14:tracePt t="39761" x="3348038" y="5170488"/>
          <p14:tracePt t="39777" x="3330575" y="5197475"/>
          <p14:tracePt t="39794" x="3330575" y="5214938"/>
          <p14:tracePt t="39811" x="3322638" y="5232400"/>
          <p14:tracePt t="39827" x="3313113" y="5241925"/>
          <p14:tracePt t="39844" x="3313113" y="5251450"/>
          <p14:tracePt t="39877" x="3313113" y="5259388"/>
          <p14:tracePt t="39931" x="3313113" y="5268913"/>
          <p14:tracePt t="39971" x="3322638" y="5268913"/>
          <p14:tracePt t="39995" x="3330575" y="5268913"/>
          <p14:tracePt t="40012" x="3340100" y="5268913"/>
          <p14:tracePt t="40035" x="3340100" y="5276850"/>
          <p14:tracePt t="44067" x="3340100" y="5286375"/>
          <p14:tracePt t="44076" x="3330575" y="5295900"/>
          <p14:tracePt t="44083" x="3313113" y="5295900"/>
          <p14:tracePt t="44091" x="3313113" y="5303838"/>
          <p14:tracePt t="44106" x="3303588" y="5303838"/>
          <p14:tracePt t="44123" x="3286125" y="5313363"/>
          <p14:tracePt t="44156" x="3276600" y="5313363"/>
          <p14:tracePt t="44507" x="3276600" y="5322888"/>
          <p14:tracePt t="44515" x="3276600" y="5340350"/>
          <p14:tracePt t="44525" x="3268663" y="5348288"/>
          <p14:tracePt t="44539" x="3251200" y="5367338"/>
          <p14:tracePt t="44556" x="3232150" y="5394325"/>
          <p14:tracePt t="44573" x="3187700" y="5419725"/>
          <p14:tracePt t="44590" x="3133725" y="5438775"/>
          <p14:tracePt t="44606" x="3089275" y="5446713"/>
          <p14:tracePt t="44622" x="3009900" y="5456238"/>
          <p14:tracePt t="44639" x="2965450" y="5465763"/>
          <p14:tracePt t="44656" x="2901950" y="5473700"/>
          <p14:tracePt t="44672" x="2857500" y="5473700"/>
          <p14:tracePt t="44689" x="2803525" y="5483225"/>
          <p14:tracePt t="44706" x="2751138" y="5491163"/>
          <p14:tracePt t="44722" x="2697163" y="5500688"/>
          <p14:tracePt t="44739" x="2616200" y="5510213"/>
          <p14:tracePt t="44756" x="2571750" y="5527675"/>
          <p14:tracePt t="44772" x="2527300" y="5537200"/>
          <p14:tracePt t="44789" x="2482850" y="5554663"/>
          <p14:tracePt t="44806" x="2465388" y="5562600"/>
          <p14:tracePt t="44822" x="2438400" y="5572125"/>
          <p14:tracePt t="44839" x="2411413" y="5581650"/>
          <p14:tracePt t="44856" x="2374900" y="5608638"/>
          <p14:tracePt t="44872" x="2357438" y="5626100"/>
          <p14:tracePt t="44889" x="2330450" y="5643563"/>
          <p14:tracePt t="44906" x="2303463" y="5661025"/>
          <p14:tracePt t="44922" x="2286000" y="5670550"/>
          <p14:tracePt t="44939" x="2268538" y="5688013"/>
          <p14:tracePt t="44955" x="2241550" y="5715000"/>
          <p14:tracePt t="44972" x="2224088" y="5732463"/>
          <p14:tracePt t="44989" x="2214563" y="5741988"/>
          <p14:tracePt t="45006" x="2205038" y="5741988"/>
          <p14:tracePt t="45022" x="2187575" y="5751513"/>
          <p14:tracePt t="45039" x="2160588" y="5759450"/>
          <p14:tracePt t="45055" x="2116138" y="5759450"/>
          <p14:tracePt t="45072" x="2071688" y="5776913"/>
          <p14:tracePt t="45089" x="2027238" y="5786438"/>
          <p14:tracePt t="45105" x="1982788" y="5786438"/>
          <p14:tracePt t="45122" x="1955800" y="5795963"/>
          <p14:tracePt t="45139" x="1938338" y="5803900"/>
          <p14:tracePt t="45155" x="1911350" y="5803900"/>
          <p14:tracePt t="45172" x="1874838" y="5813425"/>
          <p14:tracePt t="45189" x="1857375" y="5813425"/>
          <p14:tracePt t="45205" x="1822450" y="5822950"/>
          <p14:tracePt t="45222" x="1768475" y="5830888"/>
          <p14:tracePt t="45239" x="1741488" y="5830888"/>
          <p14:tracePt t="45255" x="1714500" y="5840413"/>
          <p14:tracePt t="45272" x="1687513" y="5848350"/>
          <p14:tracePt t="45289" x="1652588" y="5848350"/>
          <p14:tracePt t="45305" x="1633538" y="5867400"/>
          <p14:tracePt t="45322" x="1625600" y="5867400"/>
          <p14:tracePt t="45339" x="1616075" y="5867400"/>
          <p14:tracePt t="45355" x="1608138" y="5867400"/>
          <p14:tracePt t="45419" x="1598613" y="5867400"/>
          <p14:tracePt t="45475" x="1598613" y="5875338"/>
          <p14:tracePt t="45540" x="1589088" y="5875338"/>
          <p14:tracePt t="45555" x="1581150" y="5875338"/>
          <p14:tracePt t="45563" x="1571625" y="5875338"/>
          <p14:tracePt t="45572" x="1562100" y="5875338"/>
          <p14:tracePt t="45588" x="1554163" y="5875338"/>
          <p14:tracePt t="45605" x="1544638" y="5875338"/>
          <p14:tracePt t="45622" x="1536700" y="5875338"/>
          <p14:tracePt t="45638" x="1527175" y="5875338"/>
          <p14:tracePt t="45655" x="1509713" y="5884863"/>
          <p14:tracePt t="45671" x="1490663" y="5894388"/>
          <p14:tracePt t="45688" x="1482725" y="5902325"/>
          <p14:tracePt t="45705" x="1473200" y="5902325"/>
          <p14:tracePt t="45804" x="1465263" y="5902325"/>
          <p14:tracePt t="45819" x="1446213" y="5902325"/>
          <p14:tracePt t="45835" x="1438275" y="5902325"/>
          <p14:tracePt t="45843" x="1411288" y="5902325"/>
          <p14:tracePt t="45859" x="1384300" y="5902325"/>
          <p14:tracePt t="45871" x="1374775" y="5902325"/>
          <p14:tracePt t="45888" x="1347788" y="5902325"/>
          <p14:tracePt t="45905" x="1322388" y="5902325"/>
          <p14:tracePt t="45921" x="1303338" y="5902325"/>
          <p14:tracePt t="45938" x="1295400" y="5902325"/>
          <p14:tracePt t="45955" x="1285875" y="5902325"/>
          <p14:tracePt t="45971" x="1276350" y="5902325"/>
          <p14:tracePt t="45988" x="1258888" y="5894388"/>
          <p14:tracePt t="46005" x="1250950" y="5884863"/>
          <p14:tracePt t="46038" x="1241425" y="5884863"/>
          <p14:tracePt t="46067" x="1231900" y="5884863"/>
          <p14:tracePt t="46075" x="1223963" y="5884863"/>
          <p14:tracePt t="46092" x="1214438" y="5884863"/>
          <p14:tracePt t="46108" x="1196975" y="5894388"/>
          <p14:tracePt t="46125" x="1187450" y="5902325"/>
          <p14:tracePt t="46138" x="1179513" y="5902325"/>
          <p14:tracePt t="46154" x="1160463" y="5919788"/>
          <p14:tracePt t="46171" x="1125538" y="5938838"/>
          <p14:tracePt t="46188" x="1089025" y="5965825"/>
          <p14:tracePt t="46204" x="1071563" y="5983288"/>
          <p14:tracePt t="46221" x="1062038" y="5983288"/>
          <p14:tracePt t="46238" x="1044575" y="5991225"/>
          <p14:tracePt t="46254" x="1036638" y="6000750"/>
          <p14:tracePt t="46271" x="1017588" y="6000750"/>
          <p14:tracePt t="46288" x="990600" y="6010275"/>
          <p14:tracePt t="46304" x="965200" y="6027738"/>
          <p14:tracePt t="46321" x="946150" y="6027738"/>
          <p14:tracePt t="46338" x="938213" y="6037263"/>
          <p14:tracePt t="46371" x="928688" y="6045200"/>
          <p14:tracePt t="46388" x="928688" y="6054725"/>
          <p14:tracePt t="46404" x="919163" y="6062663"/>
          <p14:tracePt t="46421" x="919163" y="6072188"/>
          <p14:tracePt t="46437" x="919163" y="6081713"/>
          <p14:tracePt t="46471" x="911225" y="6081713"/>
          <p14:tracePt t="46487" x="911225" y="6089650"/>
          <p14:tracePt t="46504" x="911225" y="6099175"/>
          <p14:tracePt t="46521" x="901700" y="6099175"/>
          <p14:tracePt t="46537" x="901700" y="6108700"/>
          <p14:tracePt t="46554" x="893763" y="6108700"/>
          <p14:tracePt t="46571" x="884238" y="6108700"/>
          <p14:tracePt t="46691" x="911225" y="6108700"/>
          <p14:tracePt t="46699" x="919163" y="6108700"/>
          <p14:tracePt t="46708" x="946150" y="6108700"/>
          <p14:tracePt t="46720" x="982663" y="6108700"/>
          <p14:tracePt t="46737" x="1044575" y="6108700"/>
          <p14:tracePt t="46754" x="1081088" y="6108700"/>
          <p14:tracePt t="46770" x="1098550" y="6108700"/>
          <p14:tracePt t="46787" x="1108075" y="6108700"/>
          <p14:tracePt t="46821" x="1116013" y="6108700"/>
          <p14:tracePt t="46837" x="1133475" y="6108700"/>
          <p14:tracePt t="46854" x="1143000" y="6108700"/>
          <p14:tracePt t="46870" x="1179513" y="6108700"/>
          <p14:tracePt t="46887" x="1204913" y="6108700"/>
          <p14:tracePt t="46904" x="1223963" y="6116638"/>
          <p14:tracePt t="46920" x="1231900" y="6116638"/>
          <p14:tracePt t="46937" x="1241425" y="6116638"/>
          <p14:tracePt t="46954" x="1250950" y="6126163"/>
          <p14:tracePt t="46970" x="1276350" y="6134100"/>
          <p14:tracePt t="46987" x="1312863" y="6134100"/>
          <p14:tracePt t="47004" x="1357313" y="6134100"/>
          <p14:tracePt t="47020" x="1393825" y="6143625"/>
          <p14:tracePt t="47037" x="1411288" y="6143625"/>
          <p14:tracePt t="47070" x="1419225" y="6143625"/>
          <p14:tracePt t="47087" x="1428750" y="6143625"/>
          <p14:tracePt t="47103" x="1455738" y="6143625"/>
          <p14:tracePt t="47120" x="1500188" y="6143625"/>
          <p14:tracePt t="47137" x="1527175" y="6143625"/>
          <p14:tracePt t="47153" x="1554163" y="6143625"/>
          <p14:tracePt t="47170" x="1562100" y="6143625"/>
          <p14:tracePt t="47187" x="1571625" y="6143625"/>
          <p14:tracePt t="47203" x="1589088" y="6143625"/>
          <p14:tracePt t="47220" x="1608138" y="6143625"/>
          <p14:tracePt t="47237" x="1643063" y="6143625"/>
          <p14:tracePt t="47253" x="1660525" y="6143625"/>
          <p14:tracePt t="47270" x="1687513" y="6143625"/>
          <p14:tracePt t="47287" x="1697038" y="6134100"/>
          <p14:tracePt t="47303" x="1714500" y="6134100"/>
          <p14:tracePt t="47320" x="1731963" y="6134100"/>
          <p14:tracePt t="47337" x="1758950" y="6134100"/>
          <p14:tracePt t="47353" x="1785938" y="6134100"/>
          <p14:tracePt t="47370" x="1830388" y="6126163"/>
          <p14:tracePt t="47387" x="1866900" y="6126163"/>
          <p14:tracePt t="47403" x="1919288" y="6126163"/>
          <p14:tracePt t="47420" x="1973263" y="6126163"/>
          <p14:tracePt t="47436" x="2009775" y="6126163"/>
          <p14:tracePt t="47453" x="2017713" y="6126163"/>
          <p14:tracePt t="47470" x="2027238" y="6126163"/>
          <p14:tracePt t="47486" x="2044700" y="6126163"/>
          <p14:tracePt t="47503" x="2054225" y="6126163"/>
          <p14:tracePt t="47520" x="2062163" y="6126163"/>
          <p14:tracePt t="47553" x="2071688" y="6134100"/>
          <p14:tracePt t="47570" x="2081213" y="6153150"/>
          <p14:tracePt t="47586" x="2089150" y="6161088"/>
          <p14:tracePt t="47603" x="2098675" y="6188075"/>
          <p14:tracePt t="47620" x="2098675" y="6197600"/>
          <p14:tracePt t="47636" x="2098675" y="6215063"/>
          <p14:tracePt t="47653" x="2089150" y="6242050"/>
          <p14:tracePt t="47670" x="2071688" y="6259513"/>
          <p14:tracePt t="47686" x="2044700" y="6276975"/>
          <p14:tracePt t="47703" x="2000250" y="6276975"/>
          <p14:tracePt t="47720" x="1955800" y="6276975"/>
          <p14:tracePt t="47736" x="1919288" y="6276975"/>
          <p14:tracePt t="47753" x="1893888" y="6276975"/>
          <p14:tracePt t="47770" x="1857375" y="6269038"/>
          <p14:tracePt t="47786" x="1830388" y="6269038"/>
          <p14:tracePt t="47803" x="1803400" y="6259513"/>
          <p14:tracePt t="47819" x="1768475" y="6251575"/>
          <p14:tracePt t="47836" x="1751013" y="6251575"/>
          <p14:tracePt t="47853" x="1731963" y="6251575"/>
          <p14:tracePt t="47869" x="1724025" y="6251575"/>
          <p14:tracePt t="47886" x="1714500" y="6251575"/>
          <p14:tracePt t="47903" x="1704975" y="6251575"/>
          <p14:tracePt t="47919" x="1697038" y="6251575"/>
          <p14:tracePt t="47936" x="1687513" y="6251575"/>
          <p14:tracePt t="48243" x="1697038" y="6242050"/>
          <p14:tracePt t="48251" x="1704975" y="6242050"/>
          <p14:tracePt t="48259" x="1714500" y="6242050"/>
          <p14:tracePt t="48269" x="1714500" y="6232525"/>
          <p14:tracePt t="48286" x="1724025" y="6224588"/>
          <p14:tracePt t="48302" x="1731963" y="6215063"/>
          <p14:tracePt t="48319" x="1751013" y="6205538"/>
          <p14:tracePt t="48352" x="1758950" y="6205538"/>
          <p14:tracePt t="48373" x="1768475" y="6205538"/>
          <p14:tracePt t="48427" x="1776413" y="6205538"/>
          <p14:tracePt t="48523" x="1776413" y="6215063"/>
          <p14:tracePt t="48547" x="1776413" y="6224588"/>
          <p14:tracePt t="48556" x="1768475" y="6232525"/>
          <p14:tracePt t="48572" x="1758950" y="6232525"/>
          <p14:tracePt t="48755" x="1768475" y="6232525"/>
          <p14:tracePt t="48763" x="1776413" y="6232525"/>
          <p14:tracePt t="48772" x="1795463" y="6224588"/>
          <p14:tracePt t="48785" x="1812925" y="6224588"/>
          <p14:tracePt t="48802" x="1847850" y="6205538"/>
          <p14:tracePt t="48818" x="1901825" y="6180138"/>
          <p14:tracePt t="48835" x="2017713" y="6153150"/>
          <p14:tracePt t="48852" x="2062163" y="6126163"/>
          <p14:tracePt t="48868" x="2160588" y="6081713"/>
          <p14:tracePt t="48885" x="2232025" y="6037263"/>
          <p14:tracePt t="48902" x="2276475" y="6010275"/>
          <p14:tracePt t="48918" x="2286000" y="6000750"/>
          <p14:tracePt t="48935" x="2295525" y="5991225"/>
          <p14:tracePt t="48952" x="2303463" y="5991225"/>
          <p14:tracePt t="49059" x="2303463" y="5983288"/>
          <p14:tracePt t="49083" x="2303463" y="5991225"/>
          <p14:tracePt t="49091" x="2303463" y="6010275"/>
          <p14:tracePt t="49102" x="2295525" y="6027738"/>
          <p14:tracePt t="49118" x="2286000" y="6037263"/>
          <p14:tracePt t="49315" x="2295525" y="6037263"/>
          <p14:tracePt t="49323" x="2303463" y="6037263"/>
          <p14:tracePt t="49331" x="2322513" y="6000750"/>
          <p14:tracePt t="49339" x="2322513" y="5973763"/>
          <p14:tracePt t="49351" x="2330450" y="5938838"/>
          <p14:tracePt t="49368" x="2347913" y="5875338"/>
          <p14:tracePt t="49385" x="2357438" y="5786438"/>
          <p14:tracePt t="49401" x="2357438" y="5697538"/>
          <p14:tracePt t="49418" x="2357438" y="5653088"/>
          <p14:tracePt t="49435" x="2347913" y="5589588"/>
          <p14:tracePt t="49451" x="2339975" y="5438775"/>
          <p14:tracePt t="49468" x="2339975" y="5357813"/>
          <p14:tracePt t="49484" x="2339975" y="5295900"/>
          <p14:tracePt t="49501" x="2339975" y="5214938"/>
          <p14:tracePt t="49518" x="2339975" y="5170488"/>
          <p14:tracePt t="49534" x="2347913" y="5126038"/>
          <p14:tracePt t="49551" x="2357438" y="5108575"/>
          <p14:tracePt t="49568" x="2366963" y="5062538"/>
          <p14:tracePt t="49584" x="2393950" y="5000625"/>
          <p14:tracePt t="49601" x="2428875" y="4938713"/>
          <p14:tracePt t="49618" x="2465388" y="4867275"/>
          <p14:tracePt t="49634" x="2509838" y="4795838"/>
          <p14:tracePt t="49636" x="2517775" y="4768850"/>
          <p14:tracePt t="49651" x="2562225" y="4697413"/>
          <p14:tracePt t="49668" x="2598738" y="4616450"/>
          <p14:tracePt t="49684" x="2643188" y="4545013"/>
          <p14:tracePt t="49701" x="2687638" y="4483100"/>
          <p14:tracePt t="49718" x="2724150" y="4419600"/>
          <p14:tracePt t="49734" x="2768600" y="4348163"/>
          <p14:tracePt t="49751" x="2776538" y="4303713"/>
          <p14:tracePt t="49768" x="2795588" y="4268788"/>
          <p14:tracePt t="49784" x="2803525" y="4241800"/>
          <p14:tracePt t="49801" x="2822575" y="4214813"/>
          <p14:tracePt t="49817" x="2822575" y="4205288"/>
          <p14:tracePt t="49834" x="2822575" y="4197350"/>
          <p14:tracePt t="49996" x="2840038" y="4187825"/>
          <p14:tracePt t="50004" x="2894013" y="4187825"/>
          <p14:tracePt t="50011" x="2946400" y="4170363"/>
          <p14:tracePt t="50019" x="3000375" y="4143375"/>
          <p14:tracePt t="50034" x="3036888" y="4125913"/>
          <p14:tracePt t="50051" x="3081338" y="4098925"/>
          <p14:tracePt t="50067" x="3152775" y="4044950"/>
          <p14:tracePt t="50084" x="3197225" y="4017963"/>
          <p14:tracePt t="50101" x="3251200" y="3983038"/>
          <p14:tracePt t="50117" x="3268663" y="3956050"/>
          <p14:tracePt t="50134" x="3286125" y="3946525"/>
          <p14:tracePt t="50150" x="3286125" y="3919538"/>
          <p14:tracePt t="50167" x="3286125" y="3894138"/>
          <p14:tracePt t="50184" x="3286125" y="3848100"/>
          <p14:tracePt t="50200" x="3286125" y="3803650"/>
          <p14:tracePt t="50217" x="3276600" y="3724275"/>
          <p14:tracePt t="50234" x="3259138" y="3652838"/>
          <p14:tracePt t="50250" x="3251200" y="3598863"/>
          <p14:tracePt t="50267" x="3214688" y="3482975"/>
          <p14:tracePt t="50284" x="3187700" y="3402013"/>
          <p14:tracePt t="50300" x="3179763" y="3330575"/>
          <p14:tracePt t="50317" x="3160713" y="3268663"/>
          <p14:tracePt t="50334" x="3152775" y="3224213"/>
          <p14:tracePt t="50350" x="3143250" y="3179763"/>
          <p14:tracePt t="50367" x="3133725" y="3143250"/>
          <p14:tracePt t="50384" x="3125788" y="3081338"/>
          <p14:tracePt t="50400" x="3116263" y="3009900"/>
          <p14:tracePt t="50417" x="3116263" y="2946400"/>
          <p14:tracePt t="50433" x="3116263" y="2884488"/>
          <p14:tracePt t="50450" x="3116263" y="2822575"/>
          <p14:tracePt t="50467" x="3116263" y="2768600"/>
          <p14:tracePt t="50483" x="3108325" y="2670175"/>
          <p14:tracePt t="50500" x="3108325" y="2633663"/>
          <p14:tracePt t="50517" x="3108325" y="2598738"/>
          <p14:tracePt t="50533" x="3108325" y="2544763"/>
          <p14:tracePt t="50550" x="3108325" y="2500313"/>
          <p14:tracePt t="50567" x="3108325" y="2473325"/>
          <p14:tracePt t="50583" x="3108325" y="2438400"/>
          <p14:tracePt t="50600" x="3108325" y="2411413"/>
          <p14:tracePt t="50617" x="3116263" y="2374900"/>
          <p14:tracePt t="50633" x="3125788" y="2347913"/>
          <p14:tracePt t="50650" x="3125788" y="2322513"/>
          <p14:tracePt t="50667" x="3125788" y="2303463"/>
          <p14:tracePt t="50683" x="3133725" y="2295525"/>
          <p14:tracePt t="50717" x="3133725" y="2286000"/>
          <p14:tracePt t="50755" x="3143250" y="2276475"/>
          <p14:tracePt t="50763" x="3143250" y="2268538"/>
          <p14:tracePt t="50779" x="3143250" y="2259013"/>
          <p14:tracePt t="50811" x="3143250" y="2251075"/>
          <p14:tracePt t="50827" x="3152775" y="2251075"/>
          <p14:tracePt t="50843" x="3152775" y="2241550"/>
          <p14:tracePt t="51075" x="3133725" y="2241550"/>
          <p14:tracePt t="51086" x="3116263" y="2241550"/>
          <p14:tracePt t="51091" x="3071813" y="2251075"/>
          <p14:tracePt t="51100" x="3054350" y="2251075"/>
          <p14:tracePt t="51116" x="2946400" y="2268538"/>
          <p14:tracePt t="51133" x="2803525" y="2286000"/>
          <p14:tracePt t="51149" x="2652713" y="2303463"/>
          <p14:tracePt t="51166" x="2490788" y="2330450"/>
          <p14:tracePt t="51183" x="2295525" y="2357438"/>
          <p14:tracePt t="51199" x="2071688" y="2393950"/>
          <p14:tracePt t="51216" x="1857375" y="2419350"/>
          <p14:tracePt t="51233" x="1660525" y="2428875"/>
          <p14:tracePt t="51249" x="1500188" y="2428875"/>
          <p14:tracePt t="51266" x="1339850" y="2428875"/>
          <p14:tracePt t="51283" x="1223963" y="2428875"/>
          <p14:tracePt t="51300" x="1054100" y="2419350"/>
          <p14:tracePt t="51316" x="919163" y="2401888"/>
          <p14:tracePt t="51333" x="795338" y="2384425"/>
          <p14:tracePt t="51349" x="687388" y="2357438"/>
          <p14:tracePt t="51366" x="633413" y="2339975"/>
          <p14:tracePt t="51383" x="615950" y="2339975"/>
          <p14:tracePt t="51420" x="615950" y="2330450"/>
          <p14:tracePt t="51433" x="625475" y="2330450"/>
          <p14:tracePt t="51449" x="669925" y="2295525"/>
          <p14:tracePt t="51466" x="785813" y="2276475"/>
          <p14:tracePt t="51482" x="928688" y="2232025"/>
          <p14:tracePt t="51499" x="1179513" y="2179638"/>
          <p14:tracePt t="51516" x="1268413" y="2152650"/>
          <p14:tracePt t="51532" x="1276350" y="2152650"/>
          <p14:tracePt t="51571" x="1268413" y="2160588"/>
          <p14:tracePt t="51582" x="1250950" y="2170113"/>
          <p14:tracePt t="51599" x="1196975" y="2197100"/>
          <p14:tracePt t="51616" x="1044575" y="2224088"/>
          <p14:tracePt t="51632" x="884238" y="2251075"/>
          <p14:tracePt t="51649" x="750888" y="2268538"/>
          <p14:tracePt t="51666" x="723900" y="2268538"/>
          <p14:tracePt t="51699" x="723900" y="2259013"/>
          <p14:tracePt t="51716" x="812800" y="2232025"/>
          <p14:tracePt t="51732" x="901700" y="2224088"/>
          <p14:tracePt t="51749" x="1125538" y="2197100"/>
          <p14:tracePt t="51766" x="1303338" y="2160588"/>
          <p14:tracePt t="51782" x="1419225" y="2143125"/>
          <p14:tracePt t="51827" x="1419225" y="2152650"/>
          <p14:tracePt t="51836" x="1401763" y="2160588"/>
          <p14:tracePt t="51849" x="1366838" y="2179638"/>
          <p14:tracePt t="51865" x="1276350" y="2197100"/>
          <p14:tracePt t="51882" x="1187450" y="2205038"/>
          <p14:tracePt t="51899" x="1071563" y="2224088"/>
          <p14:tracePt t="51915" x="1027113" y="2224088"/>
          <p14:tracePt t="51963" x="1036638" y="2224088"/>
          <p14:tracePt t="51971" x="1054100" y="2224088"/>
          <p14:tracePt t="51982" x="1089025" y="2224088"/>
          <p14:tracePt t="51999" x="1231900" y="2214563"/>
          <p14:tracePt t="52015" x="1446213" y="2187575"/>
          <p14:tracePt t="52032" x="1679575" y="2143125"/>
          <p14:tracePt t="52049" x="1847850" y="2116138"/>
          <p14:tracePt t="52065" x="1938338" y="2098675"/>
          <p14:tracePt t="52082" x="1946275" y="2098675"/>
          <p14:tracePt t="52115" x="1928813" y="2108200"/>
          <p14:tracePt t="52132" x="1911350" y="2125663"/>
          <p14:tracePt t="52149" x="1901825" y="2125663"/>
          <p14:tracePt t="52179" x="1919288" y="2125663"/>
          <p14:tracePt t="52187" x="1946275" y="2125663"/>
          <p14:tracePt t="52198" x="1973263" y="2125663"/>
          <p14:tracePt t="52215" x="2081213" y="2125663"/>
          <p14:tracePt t="52232" x="2224088" y="2125663"/>
          <p14:tracePt t="52248" x="2374900" y="2125663"/>
          <p14:tracePt t="52265" x="2446338" y="2125663"/>
          <p14:tracePt t="52282" x="2455863" y="2125663"/>
          <p14:tracePt t="52315" x="2446338" y="2133600"/>
          <p14:tracePt t="52332" x="2401888" y="2160588"/>
          <p14:tracePt t="52348" x="2366963" y="2179638"/>
          <p14:tracePt t="52365" x="2357438" y="2187575"/>
          <p14:tracePt t="52403" x="2366963" y="2187575"/>
          <p14:tracePt t="52415" x="2374900" y="2187575"/>
          <p14:tracePt t="52432" x="2428875" y="2197100"/>
          <p14:tracePt t="52448" x="2500313" y="2205038"/>
          <p14:tracePt t="52465" x="2517775" y="2205038"/>
          <p14:tracePt t="52507" x="2517775" y="2214563"/>
          <p14:tracePt t="52517" x="2509838" y="2224088"/>
          <p14:tracePt t="52531" x="2482850" y="2232025"/>
          <p14:tracePt t="52548" x="2455863" y="2241550"/>
          <p14:tracePt t="52565" x="2428875" y="2251075"/>
          <p14:tracePt t="52581" x="2419350" y="2259013"/>
          <p14:tracePt t="52598" x="2411413" y="2259013"/>
          <p14:tracePt t="52615" x="2428875" y="2259013"/>
          <p14:tracePt t="52631" x="2482850" y="2259013"/>
          <p14:tracePt t="52648" x="2527300" y="2259013"/>
          <p14:tracePt t="52665" x="2571750" y="2259013"/>
          <p14:tracePt t="52681" x="2589213" y="2259013"/>
          <p14:tracePt t="52698" x="2589213" y="2251075"/>
          <p14:tracePt t="52803" x="2608263" y="2251075"/>
          <p14:tracePt t="52811" x="2625725" y="2251075"/>
          <p14:tracePt t="52819" x="2633663" y="2251075"/>
          <p14:tracePt t="52831" x="2652713" y="2241550"/>
          <p14:tracePt t="52848" x="2660650" y="2241550"/>
          <p14:tracePt t="52963" x="2670175" y="2241550"/>
          <p14:tracePt t="52987" x="2687638" y="2241550"/>
          <p14:tracePt t="52995" x="2697163" y="2241550"/>
          <p14:tracePt t="53003" x="2705100" y="2241550"/>
          <p14:tracePt t="53014" x="2714625" y="2241550"/>
          <p14:tracePt t="53031" x="2732088" y="2241550"/>
          <p14:tracePt t="53048" x="2741613" y="2241550"/>
          <p14:tracePt t="53081" x="2751138" y="2241550"/>
          <p14:tracePt t="53107" x="2759075" y="2241550"/>
          <p14:tracePt t="53133" x="2768600" y="2241550"/>
          <p14:tracePt t="53163" x="2776538" y="2241550"/>
          <p14:tracePt t="53195" x="2786063" y="2241550"/>
          <p14:tracePt t="53227" x="2795588" y="2241550"/>
          <p14:tracePt t="53267" x="2803525" y="2241550"/>
          <p14:tracePt t="53323" x="2813050" y="2241550"/>
          <p14:tracePt t="53387" x="2813050" y="2251075"/>
          <p14:tracePt t="53411" x="2822575" y="2251075"/>
          <p14:tracePt t="53427" x="2822575" y="2259013"/>
          <p14:tracePt t="54703" x="2830513" y="2259013"/>
          <p14:tracePt t="54747" x="2830513" y="2268538"/>
          <p14:tracePt t="54971" x="2840038" y="2268538"/>
          <p14:tracePt t="56179" x="2847975" y="2276475"/>
          <p14:tracePt t="56859" x="2857500" y="2276475"/>
          <p14:tracePt t="56867" x="2857500" y="2286000"/>
          <p14:tracePt t="56877" x="2867025" y="2286000"/>
          <p14:tracePt t="56894" x="2867025" y="2295525"/>
          <p14:tracePt t="56911" x="2874963" y="2295525"/>
          <p14:tracePt t="58015" x="2884488" y="2295525"/>
          <p14:tracePt t="58023" x="2894013" y="2295525"/>
          <p14:tracePt t="58031" x="2901950" y="2295525"/>
          <p14:tracePt t="58043" x="2919413" y="2295525"/>
          <p14:tracePt t="58059" x="3017838" y="2295525"/>
          <p14:tracePt t="58076" x="3071813" y="2295525"/>
          <p14:tracePt t="58093" x="3179763" y="2303463"/>
          <p14:tracePt t="58109" x="3286125" y="2312988"/>
          <p14:tracePt t="58126" x="3348038" y="2330450"/>
          <p14:tracePt t="58143" x="3394075" y="2347913"/>
          <p14:tracePt t="58159" x="3446463" y="2366963"/>
          <p14:tracePt t="58176" x="3500438" y="2384425"/>
          <p14:tracePt t="58193" x="3581400" y="2401888"/>
          <p14:tracePt t="58209" x="3608388" y="2411413"/>
          <p14:tracePt t="58226" x="3660775" y="2419350"/>
          <p14:tracePt t="58243" x="3697288" y="2428875"/>
          <p14:tracePt t="58259" x="3759200" y="2446338"/>
          <p14:tracePt t="58276" x="3813175" y="2446338"/>
          <p14:tracePt t="58293" x="3848100" y="2455863"/>
          <p14:tracePt t="58309" x="3884613" y="2465388"/>
          <p14:tracePt t="58326" x="3894138" y="2465388"/>
          <p14:tracePt t="58342" x="3911600" y="2465388"/>
          <p14:tracePt t="58359" x="3919538" y="2465388"/>
          <p14:tracePt t="58376" x="3929063" y="2465388"/>
          <p14:tracePt t="58428" x="3938588" y="2465388"/>
          <p14:tracePt t="58451" x="3946525" y="2473325"/>
          <p14:tracePt t="58459" x="3956050" y="2482850"/>
          <p14:tracePt t="58475" x="3973513" y="2482850"/>
          <p14:tracePt t="58483" x="4000500" y="2490788"/>
          <p14:tracePt t="58492" x="4017963" y="2500313"/>
          <p14:tracePt t="58509" x="4054475" y="2509838"/>
          <p14:tracePt t="58526" x="4098925" y="2527300"/>
          <p14:tracePt t="58542" x="4170363" y="2554288"/>
          <p14:tracePt t="58559" x="4214813" y="2562225"/>
          <p14:tracePt t="58575" x="4286250" y="2589213"/>
          <p14:tracePt t="58592" x="4313238" y="2598738"/>
          <p14:tracePt t="58609" x="4340225" y="2608263"/>
          <p14:tracePt t="58625" x="4348163" y="2608263"/>
          <p14:tracePt t="58659" x="4357688" y="2616200"/>
          <p14:tracePt t="58675" x="4411663" y="2633663"/>
          <p14:tracePt t="58692" x="4446588" y="2643188"/>
          <p14:tracePt t="58709" x="4465638" y="2652713"/>
          <p14:tracePt t="58725" x="4483100" y="2660650"/>
          <p14:tracePt t="58742" x="4510088" y="2660650"/>
          <p14:tracePt t="58759" x="4527550" y="2670175"/>
          <p14:tracePt t="58775" x="4562475" y="2670175"/>
          <p14:tracePt t="58792" x="4598988" y="2679700"/>
          <p14:tracePt t="58809" x="4643438" y="2697163"/>
          <p14:tracePt t="58825" x="4697413" y="2697163"/>
          <p14:tracePt t="58842" x="4714875" y="2697163"/>
          <p14:tracePt t="58859" x="4751388" y="2705100"/>
          <p14:tracePt t="58875" x="4786313" y="2714625"/>
          <p14:tracePt t="58892" x="4813300" y="2714625"/>
          <p14:tracePt t="58908" x="4848225" y="2724150"/>
          <p14:tracePt t="58925" x="4867275" y="2732088"/>
          <p14:tracePt t="58942" x="4902200" y="2741613"/>
          <p14:tracePt t="58959" x="4919663" y="2741613"/>
          <p14:tracePt t="58975" x="4929188" y="2741613"/>
          <p14:tracePt t="58992" x="4946650" y="2751138"/>
          <p14:tracePt t="59025" x="4956175" y="2751138"/>
          <p14:tracePt t="59042" x="4956175" y="2759075"/>
          <p14:tracePt t="59067" x="4965700" y="2759075"/>
          <p14:tracePt t="59091" x="4983163" y="2768600"/>
          <p14:tracePt t="59107" x="4991100" y="2776538"/>
          <p14:tracePt t="59115" x="5000625" y="2776538"/>
          <p14:tracePt t="59125" x="5010150" y="2776538"/>
          <p14:tracePt t="59142" x="5018088" y="2786063"/>
          <p14:tracePt t="59158" x="5027613" y="2786063"/>
          <p14:tracePt t="59175" x="5037138" y="2786063"/>
          <p14:tracePt t="59695" x="5045075" y="2786063"/>
          <p14:tracePt t="59703" x="5062538" y="2786063"/>
          <p14:tracePt t="59719" x="5072063" y="2786063"/>
          <p14:tracePt t="63087" x="5099050" y="2751138"/>
          <p14:tracePt t="63091" x="5143500" y="2687638"/>
          <p14:tracePt t="63104" x="5241925" y="2500313"/>
          <p14:tracePt t="63121" x="5446713" y="2108200"/>
          <p14:tracePt t="63427" x="5411788" y="2108200"/>
          <p14:tracePt t="63435" x="5367338" y="2116138"/>
          <p14:tracePt t="63443" x="5313363" y="2152650"/>
          <p14:tracePt t="63454" x="5197475" y="2232025"/>
          <p14:tracePt t="63471" x="5010150" y="2366963"/>
          <p14:tracePt t="63487" x="4956175" y="2455863"/>
          <p14:tracePt t="63504" x="4991100" y="2571750"/>
          <p14:tracePt t="63521" x="5116513" y="2741613"/>
          <p14:tracePt t="63537" x="5241925" y="2874963"/>
          <p14:tracePt t="63554" x="5330825" y="2955925"/>
          <p14:tracePt t="63571" x="5411788" y="3027363"/>
          <p14:tracePt t="63587" x="5554663" y="3133725"/>
          <p14:tracePt t="63604" x="5680075" y="3205163"/>
          <p14:tracePt t="63621" x="5857875" y="3303588"/>
          <p14:tracePt t="63637" x="5973763" y="3367088"/>
          <p14:tracePt t="63654" x="5991225" y="3384550"/>
          <p14:tracePt t="63671" x="5991225" y="3402013"/>
          <p14:tracePt t="63687" x="5983288" y="3446463"/>
          <p14:tracePt t="63704" x="5965825" y="3473450"/>
          <p14:tracePt t="63721" x="5938838" y="3482975"/>
          <p14:tracePt t="63737" x="5929313" y="3490913"/>
          <p14:tracePt t="63754" x="5919788" y="3500438"/>
          <p14:tracePt t="63787" x="5884863" y="3527425"/>
          <p14:tracePt t="63804" x="5822950" y="3527425"/>
          <p14:tracePt t="63820" x="5776913" y="3544888"/>
          <p14:tracePt t="63837" x="5661025" y="3571875"/>
          <p14:tracePt t="63854" x="5537200" y="3608388"/>
          <p14:tracePt t="63870" x="5465763" y="3633788"/>
          <p14:tracePt t="63887" x="5446713" y="3633788"/>
          <p14:tracePt t="63920" x="5438775" y="3633788"/>
          <p14:tracePt t="63937" x="5411788" y="3616325"/>
          <p14:tracePt t="63954" x="5375275" y="3571875"/>
          <p14:tracePt t="63970" x="5340350" y="3509963"/>
          <p14:tracePt t="63987" x="5313363" y="3490913"/>
          <p14:tracePt t="64004" x="5295900" y="3473450"/>
          <p14:tracePt t="64020" x="5286375" y="3465513"/>
          <p14:tracePt t="64037" x="5286375" y="3455988"/>
          <p14:tracePt t="64070" x="5286375" y="3446463"/>
          <p14:tracePt t="64115" x="5295900" y="3446463"/>
          <p14:tracePt t="64124" x="5322888" y="3438525"/>
          <p14:tracePt t="64131" x="5357813" y="3438525"/>
          <p14:tracePt t="64140" x="5402263" y="3429000"/>
          <p14:tracePt t="64153" x="5456238" y="3419475"/>
          <p14:tracePt t="64170" x="5599113" y="3411538"/>
          <p14:tracePt t="64187" x="5803900" y="3411538"/>
          <p14:tracePt t="64203" x="6062663" y="3411538"/>
          <p14:tracePt t="64220" x="6276975" y="3411538"/>
          <p14:tracePt t="64237" x="6438900" y="3411538"/>
          <p14:tracePt t="64253" x="6554788" y="3411538"/>
          <p14:tracePt t="64270" x="6634163" y="3411538"/>
          <p14:tracePt t="64287" x="6705600" y="3411538"/>
          <p14:tracePt t="64303" x="6759575" y="3411538"/>
          <p14:tracePt t="64320" x="6804025" y="3411538"/>
          <p14:tracePt t="64337" x="6858000" y="3411538"/>
          <p14:tracePt t="64353" x="6929438" y="3419475"/>
          <p14:tracePt t="64370" x="7018338" y="3419475"/>
          <p14:tracePt t="64387" x="7126288" y="3419475"/>
          <p14:tracePt t="64403" x="7331075" y="3419475"/>
          <p14:tracePt t="64420" x="7439025" y="3419475"/>
          <p14:tracePt t="64436" x="7500938" y="3419475"/>
          <p14:tracePt t="64453" x="7545388" y="3419475"/>
          <p14:tracePt t="64470" x="7589838" y="3419475"/>
          <p14:tracePt t="64486" x="7634288" y="3419475"/>
          <p14:tracePt t="64503" x="7697788" y="3419475"/>
          <p14:tracePt t="64520" x="7796213" y="3419475"/>
          <p14:tracePt t="64536" x="7902575" y="3419475"/>
          <p14:tracePt t="64553" x="8001000" y="3419475"/>
          <p14:tracePt t="64570" x="8099425" y="3419475"/>
          <p14:tracePt t="64587" x="8153400" y="3419475"/>
          <p14:tracePt t="64603" x="8232775" y="3419475"/>
          <p14:tracePt t="64620" x="8323263" y="3419475"/>
          <p14:tracePt t="64636" x="8385175" y="3419475"/>
          <p14:tracePt t="64653" x="8456613" y="3429000"/>
          <p14:tracePt t="64670" x="8528050" y="3429000"/>
          <p14:tracePt t="64686" x="8653463" y="3429000"/>
          <p14:tracePt t="64703" x="8786813" y="3429000"/>
          <p14:tracePt t="64720" x="8929688" y="3419475"/>
          <p14:tracePt t="64736" x="9082088" y="3419475"/>
          <p14:tracePt t="64753" x="9242425" y="3419475"/>
          <p14:tracePt t="64770" x="9348788" y="3419475"/>
          <p14:tracePt t="64786" x="9466263" y="3419475"/>
          <p14:tracePt t="64803" x="9572625" y="3419475"/>
          <p14:tracePt t="64820" x="9786938" y="3419475"/>
          <p14:tracePt t="64836" x="9947275" y="3438525"/>
          <p14:tracePt t="64853" x="10090150" y="3446463"/>
          <p14:tracePt t="64869" x="10233025" y="3446463"/>
          <p14:tracePt t="64886" x="10367963" y="3446463"/>
          <p14:tracePt t="64903" x="10447338" y="3446463"/>
          <p14:tracePt t="64919" x="10528300" y="3446463"/>
          <p14:tracePt t="64936" x="10626725" y="3446463"/>
          <p14:tracePt t="64953" x="10715625" y="3446463"/>
          <p14:tracePt t="64969" x="10831513" y="3446463"/>
          <p14:tracePt t="64986" x="10902950" y="3446463"/>
          <p14:tracePt t="65003" x="10966450" y="3446463"/>
          <p14:tracePt t="65019" x="11045825" y="3446463"/>
          <p14:tracePt t="65036" x="11126788" y="3446463"/>
          <p14:tracePt t="65053" x="11180763" y="3473450"/>
          <p14:tracePt t="65069" x="11198225" y="3490913"/>
          <p14:tracePt t="65086" x="11206163" y="3490913"/>
          <p14:tracePt t="65103" x="11215688" y="3490913"/>
          <p14:tracePt t="65119" x="11225213" y="3490913"/>
          <p14:tracePt t="65152" x="11233150" y="3490913"/>
          <p14:tracePt t="65211" x="11233150" y="3500438"/>
          <p14:tracePt t="65219" x="11242675" y="3500438"/>
          <p14:tracePt t="65251" x="11242675" y="3509963"/>
          <p14:tracePt t="65275" x="11252200" y="3509963"/>
          <p14:tracePt t="65355" x="11242675" y="3500438"/>
          <p14:tracePt t="65363" x="11233150" y="3500438"/>
          <p14:tracePt t="65373" x="11225213" y="3500438"/>
          <p14:tracePt t="65386" x="11215688" y="3490913"/>
          <p14:tracePt t="65402" x="11198225" y="3482975"/>
          <p14:tracePt t="65419" x="11180763" y="3473450"/>
          <p14:tracePt t="65435" x="11082338" y="3465513"/>
          <p14:tracePt t="65452" x="11037888" y="3465513"/>
          <p14:tracePt t="65469" x="11010900" y="3455988"/>
          <p14:tracePt t="65485" x="11001375" y="3455988"/>
          <p14:tracePt t="65502" x="10991850" y="3455988"/>
          <p14:tracePt t="65519" x="10991850" y="3446463"/>
          <p14:tracePt t="65835" x="11001375" y="3446463"/>
          <p14:tracePt t="65851" x="11010900" y="3446463"/>
          <p14:tracePt t="65859" x="11018838" y="3446463"/>
          <p14:tracePt t="65868" x="11028363" y="3446463"/>
          <p14:tracePt t="65885" x="11037888" y="3446463"/>
          <p14:tracePt t="66091" x="11028363" y="3438525"/>
          <p14:tracePt t="66099" x="11018838" y="3438525"/>
          <p14:tracePt t="66115" x="11018838" y="3429000"/>
          <p14:tracePt t="66283" x="11010900" y="3429000"/>
          <p14:tracePt t="66299" x="10991850" y="3429000"/>
          <p14:tracePt t="66307" x="10991850" y="3438525"/>
          <p14:tracePt t="66318" x="10983913" y="3438525"/>
          <p14:tracePt t="66339" x="10983913" y="3446463"/>
          <p14:tracePt t="66539" x="10974388" y="3446463"/>
          <p14:tracePt t="66563" x="10966450" y="3446463"/>
          <p14:tracePt t="66572" x="10956925" y="3446463"/>
          <p14:tracePt t="66589" x="10939463" y="3465513"/>
          <p14:tracePt t="66595" x="10912475" y="3490913"/>
          <p14:tracePt t="66604" x="10875963" y="3527425"/>
          <p14:tracePt t="66618" x="10823575" y="3562350"/>
          <p14:tracePt t="66634" x="10599738" y="3679825"/>
          <p14:tracePt t="66636" x="10402888" y="3724275"/>
          <p14:tracePt t="66651" x="10126663" y="3751263"/>
          <p14:tracePt t="66668" x="9831388" y="3741738"/>
          <p14:tracePt t="66684" x="9582150" y="3741738"/>
          <p14:tracePt t="66701" x="9412288" y="3759200"/>
          <p14:tracePt t="66718" x="9242425" y="3768725"/>
          <p14:tracePt t="66734" x="8974138" y="3786188"/>
          <p14:tracePt t="66751" x="8609013" y="3840163"/>
          <p14:tracePt t="66768" x="8108950" y="3867150"/>
          <p14:tracePt t="66784" x="7769225" y="3867150"/>
          <p14:tracePt t="66801" x="7510463" y="3867150"/>
          <p14:tracePt t="66817" x="7277100" y="3867150"/>
          <p14:tracePt t="66834" x="7081838" y="3830638"/>
          <p14:tracePt t="66851" x="6911975" y="3813175"/>
          <p14:tracePt t="66867" x="6634163" y="3786188"/>
          <p14:tracePt t="66884" x="6411913" y="3751263"/>
          <p14:tracePt t="66901" x="6259513" y="3714750"/>
          <p14:tracePt t="66917" x="6116638" y="3670300"/>
          <p14:tracePt t="66934" x="6000750" y="3652838"/>
          <p14:tracePt t="66951" x="5884863" y="3652838"/>
          <p14:tracePt t="66967" x="5776913" y="3652838"/>
          <p14:tracePt t="66984" x="5661025" y="3652838"/>
          <p14:tracePt t="67001" x="5518150" y="3652838"/>
          <p14:tracePt t="67017" x="5375275" y="3652838"/>
          <p14:tracePt t="67034" x="5259388" y="3652838"/>
          <p14:tracePt t="67051" x="5180013" y="3652838"/>
          <p14:tracePt t="67067" x="5062538" y="3652838"/>
          <p14:tracePt t="67084" x="5000625" y="3643313"/>
          <p14:tracePt t="67101" x="4902200" y="3625850"/>
          <p14:tracePt t="67117" x="4813300" y="3616325"/>
          <p14:tracePt t="67135" x="4724400" y="3598863"/>
          <p14:tracePt t="67150" x="4697413" y="3598863"/>
          <p14:tracePt t="67167" x="4697413" y="3589338"/>
          <p14:tracePt t="67184" x="4687888" y="3581400"/>
          <p14:tracePt t="67200" x="4679950" y="3581400"/>
          <p14:tracePt t="67217" x="4652963" y="3571875"/>
          <p14:tracePt t="67234" x="4625975" y="3562350"/>
          <p14:tracePt t="67250" x="4589463" y="3562350"/>
          <p14:tracePt t="67267" x="4581525" y="3554413"/>
          <p14:tracePt t="67284" x="4572000" y="3554413"/>
          <p14:tracePt t="67323" x="4598988" y="3554413"/>
          <p14:tracePt t="67334" x="4625975" y="3554413"/>
          <p14:tracePt t="67350" x="4776788" y="3554413"/>
          <p14:tracePt t="67367" x="5018088" y="3554413"/>
          <p14:tracePt t="67384" x="5340350" y="3554413"/>
          <p14:tracePt t="67400" x="5634038" y="3554413"/>
          <p14:tracePt t="67417" x="5929313" y="3554413"/>
          <p14:tracePt t="67434" x="6126163" y="3554413"/>
          <p14:tracePt t="67450" x="6215063" y="3554413"/>
          <p14:tracePt t="67467" x="6224588" y="3554413"/>
          <p14:tracePt t="67500" x="6188075" y="3544888"/>
          <p14:tracePt t="67517" x="6099175" y="3536950"/>
          <p14:tracePt t="67533" x="6037263" y="3536950"/>
          <p14:tracePt t="67550" x="5929313" y="3536950"/>
          <p14:tracePt t="67567" x="5803900" y="3536950"/>
          <p14:tracePt t="67583" x="5653088" y="3536950"/>
          <p14:tracePt t="67600" x="5537200" y="3536950"/>
          <p14:tracePt t="67617" x="5402263" y="3536950"/>
          <p14:tracePt t="67633" x="5276850" y="3536950"/>
          <p14:tracePt t="67650" x="5259388" y="3536950"/>
          <p14:tracePt t="67667" x="5259388" y="3544888"/>
          <p14:tracePt t="67683" x="5411788" y="3554413"/>
          <p14:tracePt t="67700" x="5705475" y="3554413"/>
          <p14:tracePt t="67717" x="6161088" y="3554413"/>
          <p14:tracePt t="67733" x="6599238" y="3554413"/>
          <p14:tracePt t="67750" x="6973888" y="3544888"/>
          <p14:tracePt t="67767" x="7259638" y="3527425"/>
          <p14:tracePt t="67783" x="7439025" y="3509963"/>
          <p14:tracePt t="67800" x="7500938" y="3500438"/>
          <p14:tracePt t="67833" x="7491413" y="3500438"/>
          <p14:tracePt t="67850" x="7429500" y="3490913"/>
          <p14:tracePt t="67866" x="7313613" y="3490913"/>
          <p14:tracePt t="67883" x="6983413" y="3490913"/>
          <p14:tracePt t="67900" x="6759575" y="3490913"/>
          <p14:tracePt t="67916" x="6562725" y="3490913"/>
          <p14:tracePt t="67933" x="6375400" y="3490913"/>
          <p14:tracePt t="67950" x="6197600" y="3490913"/>
          <p14:tracePt t="67967" x="6081713" y="3490913"/>
          <p14:tracePt t="67983" x="6062663" y="3490913"/>
          <p14:tracePt t="68016" x="6072188" y="3490913"/>
          <p14:tracePt t="68033" x="6108700" y="3490913"/>
          <p14:tracePt t="68050" x="6188075" y="3490913"/>
          <p14:tracePt t="68066" x="6286500" y="3490913"/>
          <p14:tracePt t="68083" x="6402388" y="3490913"/>
          <p14:tracePt t="68100" x="6562725" y="3482975"/>
          <p14:tracePt t="68116" x="6616700" y="3482975"/>
          <p14:tracePt t="68133" x="6634163" y="3482975"/>
          <p14:tracePt t="68155" x="6626225" y="3482975"/>
          <p14:tracePt t="68166" x="6581775" y="3482975"/>
          <p14:tracePt t="68183" x="6483350" y="3490913"/>
          <p14:tracePt t="68199" x="6303963" y="3500438"/>
          <p14:tracePt t="68216" x="6099175" y="3509963"/>
          <p14:tracePt t="68233" x="5840413" y="3509963"/>
          <p14:tracePt t="68249" x="5599113" y="3509963"/>
          <p14:tracePt t="68266" x="5348288" y="3509963"/>
          <p14:tracePt t="68283" x="5180013" y="3509963"/>
          <p14:tracePt t="68299" x="5170488" y="3509963"/>
          <p14:tracePt t="68316" x="5187950" y="3509963"/>
          <p14:tracePt t="68333" x="5322888" y="3509963"/>
          <p14:tracePt t="68349" x="5527675" y="3509963"/>
          <p14:tracePt t="68366" x="5813425" y="3509963"/>
          <p14:tracePt t="68383" x="6116638" y="3509963"/>
          <p14:tracePt t="68399" x="6510338" y="3509963"/>
          <p14:tracePt t="68416" x="6875463" y="3509963"/>
          <p14:tracePt t="68433" x="7062788" y="3509963"/>
          <p14:tracePt t="68449" x="7126288" y="3509963"/>
          <p14:tracePt t="68491" x="7099300" y="3509963"/>
          <p14:tracePt t="68500" x="7072313" y="3509963"/>
          <p14:tracePt t="68516" x="6983413" y="3509963"/>
          <p14:tracePt t="68532" x="6946900" y="3509963"/>
          <p14:tracePt t="68587" x="6965950" y="3517900"/>
          <p14:tracePt t="68595" x="7010400" y="3527425"/>
          <p14:tracePt t="68603" x="7037388" y="3527425"/>
          <p14:tracePt t="68616" x="7081838" y="3527425"/>
          <p14:tracePt t="68632" x="7251700" y="3536950"/>
          <p14:tracePt t="68649" x="7491413" y="3554413"/>
          <p14:tracePt t="68666" x="7732713" y="3598863"/>
          <p14:tracePt t="68682" x="7947025" y="3652838"/>
          <p14:tracePt t="68699" x="8170863" y="3724275"/>
          <p14:tracePt t="68716" x="8510588" y="3867150"/>
          <p14:tracePt t="68732" x="8777288" y="3973513"/>
          <p14:tracePt t="68749" x="9010650" y="4062413"/>
          <p14:tracePt t="68766" x="9242425" y="4116388"/>
          <p14:tracePt t="68782" x="9402763" y="4143375"/>
          <p14:tracePt t="68799" x="9466263" y="4160838"/>
          <p14:tracePt t="68971" x="9474200" y="4160838"/>
          <p14:tracePt t="68979" x="9491663" y="4160838"/>
          <p14:tracePt t="68987" x="9528175" y="4170363"/>
          <p14:tracePt t="68999" x="9572625" y="4179888"/>
          <p14:tracePt t="69015" x="9626600" y="4197350"/>
          <p14:tracePt t="69032" x="9680575" y="4197350"/>
          <p14:tracePt t="69049" x="9698038" y="4197350"/>
          <p14:tracePt t="69065" x="9705975" y="4205288"/>
          <p14:tracePt t="69164" x="9705975" y="4224338"/>
          <p14:tracePt t="69171" x="9698038" y="4232275"/>
          <p14:tracePt t="69182" x="9688513" y="4251325"/>
          <p14:tracePt t="69199" x="9680575" y="4286250"/>
          <p14:tracePt t="69215" x="9680575" y="4295775"/>
          <p14:tracePt t="69249" x="9661525" y="4303713"/>
          <p14:tracePt t="69265" x="9626600" y="4394200"/>
          <p14:tracePt t="69282" x="9609138" y="4429125"/>
          <p14:tracePt t="69447" x="9609138" y="4402138"/>
          <p14:tracePt t="69459" x="9599613" y="4375150"/>
          <p14:tracePt t="69469" x="9599613" y="4357688"/>
          <p14:tracePt t="69482" x="9582150" y="4348163"/>
          <p14:tracePt t="69498" x="9563100" y="4340225"/>
          <p14:tracePt t="69515" x="9563100" y="4322763"/>
          <p14:tracePt t="69531" x="9563100" y="4303713"/>
          <p14:tracePt t="69555" x="9555163" y="4303713"/>
          <p14:tracePt t="69565" x="9555163" y="4313238"/>
          <p14:tracePt t="69581" x="9537700" y="4340225"/>
          <p14:tracePt t="69598" x="9518650" y="4357688"/>
          <p14:tracePt t="69615" x="9501188" y="4357688"/>
          <p14:tracePt t="69631" x="9491663" y="4357688"/>
          <p14:tracePt t="69648" x="9491663" y="4367213"/>
          <p14:tracePt t="69685" x="9491663" y="4375150"/>
          <p14:tracePt t="69723" x="9483725" y="4375150"/>
          <p14:tracePt t="69731" x="9456738" y="4375150"/>
          <p14:tracePt t="69739" x="9429750" y="4375150"/>
          <p14:tracePt t="69748" x="9402763" y="4375150"/>
          <p14:tracePt t="69765" x="9385300" y="4375150"/>
          <p14:tracePt t="69816" x="9375775" y="4375150"/>
          <p14:tracePt t="69835" x="9358313" y="4375150"/>
          <p14:tracePt t="69843" x="9340850" y="4375150"/>
          <p14:tracePt t="69852" x="9331325" y="4375150"/>
          <p14:tracePt t="69864" x="9323388" y="4375150"/>
          <p14:tracePt t="69881" x="9304338" y="4375150"/>
          <p14:tracePt t="69898" x="9296400" y="4375150"/>
          <p14:tracePt t="69915" x="9277350" y="4375150"/>
          <p14:tracePt t="69931" x="9232900" y="4375150"/>
          <p14:tracePt t="69948" x="9215438" y="4375150"/>
          <p14:tracePt t="69964" x="9197975" y="4375150"/>
          <p14:tracePt t="69981" x="9180513" y="4367213"/>
          <p14:tracePt t="69998" x="9170988" y="4367213"/>
          <p14:tracePt t="70014" x="9161463" y="4357688"/>
          <p14:tracePt t="70031" x="9153525" y="4348163"/>
          <p14:tracePt t="70048" x="9134475" y="4348163"/>
          <p14:tracePt t="70064" x="9099550" y="4340225"/>
          <p14:tracePt t="70081" x="9082088" y="4340225"/>
          <p14:tracePt t="70098" x="9072563" y="4340225"/>
          <p14:tracePt t="70131" x="9063038" y="4340225"/>
          <p14:tracePt t="70148" x="9063038" y="4330700"/>
          <p14:tracePt t="70164" x="9055100" y="4322763"/>
          <p14:tracePt t="70181" x="9045575" y="4322763"/>
          <p14:tracePt t="70197" x="9045575" y="4313238"/>
          <p14:tracePt t="70267" x="9045575" y="4295775"/>
          <p14:tracePt t="70275" x="9045575" y="4286250"/>
          <p14:tracePt t="70285" x="9055100" y="4276725"/>
          <p14:tracePt t="70297" x="9063038" y="4259263"/>
          <p14:tracePt t="70314" x="9099550" y="4259263"/>
          <p14:tracePt t="70331" x="9134475" y="4241800"/>
          <p14:tracePt t="70347" x="9197975" y="4232275"/>
          <p14:tracePt t="70381" x="9205913" y="4232275"/>
          <p14:tracePt t="70397" x="9215438" y="4232275"/>
          <p14:tracePt t="70414" x="9224963" y="4232275"/>
          <p14:tracePt t="70431" x="9232900" y="4232275"/>
          <p14:tracePt t="70447" x="9259888" y="4232275"/>
          <p14:tracePt t="70464" x="9277350" y="4232275"/>
          <p14:tracePt t="70481" x="9286875" y="4232275"/>
          <p14:tracePt t="70532" x="9259888" y="4232275"/>
          <p14:tracePt t="70539" x="9232900" y="4232275"/>
          <p14:tracePt t="70547" x="9215438" y="4232275"/>
          <p14:tracePt t="70564" x="9144000" y="4224338"/>
          <p14:tracePt t="70580" x="9099550" y="4214813"/>
          <p14:tracePt t="70597" x="9001125" y="4179888"/>
          <p14:tracePt t="70614" x="8920163" y="4152900"/>
          <p14:tracePt t="70630" x="8848725" y="4125913"/>
          <p14:tracePt t="70647" x="8823325" y="4116388"/>
          <p14:tracePt t="70664" x="8813800" y="4108450"/>
          <p14:tracePt t="70771" x="8823325" y="4108450"/>
          <p14:tracePt t="70779" x="8840788" y="4108450"/>
          <p14:tracePt t="70788" x="8858250" y="4108450"/>
          <p14:tracePt t="70797" x="8885238" y="4108450"/>
          <p14:tracePt t="70814" x="8956675" y="4125913"/>
          <p14:tracePt t="70830" x="9001125" y="4143375"/>
          <p14:tracePt t="70847" x="9018588" y="4160838"/>
          <p14:tracePt t="70863" x="9028113" y="4160838"/>
          <p14:tracePt t="71035" x="9018588" y="4152900"/>
          <p14:tracePt t="71083" x="9010650" y="4143375"/>
          <p14:tracePt t="71091" x="9001125" y="4143375"/>
          <p14:tracePt t="71107" x="8983663" y="4125913"/>
          <p14:tracePt t="71132" x="8974138" y="4125913"/>
          <p14:tracePt t="71139" x="8974138" y="4116388"/>
          <p14:tracePt t="71149" x="8966200" y="4116388"/>
          <p14:tracePt t="71163" x="8966200" y="4108450"/>
          <p14:tracePt t="71180" x="8956675" y="4098925"/>
          <p14:tracePt t="71219" x="8956675" y="4089400"/>
          <p14:tracePt t="71230" x="8947150" y="4089400"/>
          <p14:tracePt t="71246" x="8939213" y="4089400"/>
          <p14:tracePt t="71268" x="8939213" y="4081463"/>
          <p14:tracePt t="71280" x="8929688" y="4081463"/>
          <p14:tracePt t="71411" x="8956675" y="4081463"/>
          <p14:tracePt t="71427" x="8991600" y="4081463"/>
          <p14:tracePt t="71443" x="9010650" y="4081463"/>
          <p14:tracePt t="71451" x="9028113" y="4081463"/>
          <p14:tracePt t="71463" x="9045575" y="4081463"/>
          <p14:tracePt t="71480" x="9072563" y="4081463"/>
          <p14:tracePt t="71496" x="9090025" y="4089400"/>
          <p14:tracePt t="71530" x="9099550" y="4089400"/>
          <p14:tracePt t="71723" x="9099550" y="4098925"/>
          <p14:tracePt t="71732" x="9099550" y="4108450"/>
          <p14:tracePt t="71739" x="9099550" y="4116388"/>
          <p14:tracePt t="71748" x="9099550" y="4125913"/>
          <p14:tracePt t="71763" x="9099550" y="4133850"/>
          <p14:tracePt t="71779" x="9099550" y="4152900"/>
          <p14:tracePt t="71796" x="9099550" y="4170363"/>
          <p14:tracePt t="71813" x="9099550" y="4179888"/>
          <p14:tracePt t="71829" x="9099550" y="4187825"/>
          <p14:tracePt t="71846" x="9090025" y="4197350"/>
          <p14:tracePt t="71862" x="9090025" y="4205288"/>
          <p14:tracePt t="71879" x="9082088" y="4214813"/>
          <p14:tracePt t="71896" x="9082088" y="4224338"/>
          <p14:tracePt t="71913" x="9082088" y="4232275"/>
          <p14:tracePt t="71929" x="9072563" y="4232275"/>
          <p14:tracePt t="71946" x="9072563" y="4241800"/>
          <p14:tracePt t="71962" x="9063038" y="4251325"/>
          <p14:tracePt t="71979" x="9055100" y="4259263"/>
          <p14:tracePt t="71996" x="9045575" y="4268788"/>
          <p14:tracePt t="72012" x="9028113" y="4286250"/>
          <p14:tracePt t="72029" x="9018588" y="4303713"/>
          <p14:tracePt t="72046" x="9018588" y="4313238"/>
          <p14:tracePt t="72062" x="9010650" y="4322763"/>
          <p14:tracePt t="72079" x="9001125" y="4330700"/>
          <p14:tracePt t="72096" x="9001125" y="4348163"/>
          <p14:tracePt t="72112" x="8991600" y="4357688"/>
          <p14:tracePt t="72129" x="8991600" y="4367213"/>
          <p14:tracePt t="72146" x="8991600" y="4375150"/>
          <p14:tracePt t="72162" x="8991600" y="4384675"/>
          <p14:tracePt t="72179" x="8991600" y="4394200"/>
          <p14:tracePt t="72196" x="8991600" y="4402138"/>
          <p14:tracePt t="72212" x="8991600" y="4419600"/>
          <p14:tracePt t="72229" x="8991600" y="4438650"/>
          <p14:tracePt t="72245" x="8991600" y="4446588"/>
          <p14:tracePt t="72262" x="8991600" y="4456113"/>
          <p14:tracePt t="72279" x="8991600" y="4465638"/>
          <p14:tracePt t="72295" x="8991600" y="4483100"/>
          <p14:tracePt t="72312" x="8991600" y="4500563"/>
          <p14:tracePt t="72329" x="8991600" y="4518025"/>
          <p14:tracePt t="72345" x="8991600" y="4537075"/>
          <p14:tracePt t="72362" x="9001125" y="4554538"/>
          <p14:tracePt t="72379" x="9010650" y="4589463"/>
          <p14:tracePt t="72395" x="9018588" y="4625975"/>
          <p14:tracePt t="72412" x="9018588" y="4643438"/>
          <p14:tracePt t="72429" x="9018588" y="4670425"/>
          <p14:tracePt t="72445" x="9018588" y="4687888"/>
          <p14:tracePt t="72462" x="9018588" y="4724400"/>
          <p14:tracePt t="72479" x="9018588" y="4741863"/>
          <p14:tracePt t="72495" x="9018588" y="4776788"/>
          <p14:tracePt t="72512" x="9028113" y="4803775"/>
          <p14:tracePt t="72529" x="9028113" y="4840288"/>
          <p14:tracePt t="72545" x="9028113" y="4875213"/>
          <p14:tracePt t="72562" x="9028113" y="4902200"/>
          <p14:tracePt t="72579" x="9028113" y="4911725"/>
          <p14:tracePt t="72595" x="9028113" y="4929188"/>
          <p14:tracePt t="72612" x="9037638" y="4929188"/>
          <p14:tracePt t="72645" x="9045575" y="4938713"/>
          <p14:tracePt t="72662" x="9063038" y="4929188"/>
          <p14:tracePt t="72678" x="9109075" y="4875213"/>
          <p14:tracePt t="72695" x="9144000" y="4822825"/>
          <p14:tracePt t="72712" x="9180513" y="4732338"/>
          <p14:tracePt t="72728" x="9197975" y="4679950"/>
          <p14:tracePt t="72745" x="9215438" y="4625975"/>
          <p14:tracePt t="72762" x="9215438" y="4598988"/>
          <p14:tracePt t="72778" x="9215438" y="4581525"/>
          <p14:tracePt t="72795" x="9215438" y="4572000"/>
          <p14:tracePt t="72812" x="9215438" y="4562475"/>
          <p14:tracePt t="72828" x="9215438" y="4545013"/>
          <p14:tracePt t="72845" x="9215438" y="4518025"/>
          <p14:tracePt t="72862" x="9215438" y="4500563"/>
          <p14:tracePt t="72878" x="9215438" y="4491038"/>
          <p14:tracePt t="72895" x="9215438" y="4483100"/>
          <p14:tracePt t="72912" x="9215438" y="4473575"/>
          <p14:tracePt t="72945" x="9205913" y="4473575"/>
          <p14:tracePt t="72961" x="9205913" y="4465638"/>
          <p14:tracePt t="72978" x="9205913" y="4446588"/>
          <p14:tracePt t="72995" x="9205913" y="4438650"/>
          <p14:tracePt t="73011" x="9205913" y="4429125"/>
          <p14:tracePt t="73028" x="9205913" y="4419600"/>
          <p14:tracePt t="73115" x="9205913" y="4411663"/>
          <p14:tracePt t="73179" x="9215438" y="4402138"/>
          <p14:tracePt t="73196" x="9224963" y="4402138"/>
          <p14:tracePt t="73203" x="9232900" y="4402138"/>
          <p14:tracePt t="73227" x="9232900" y="4394200"/>
          <p14:tracePt t="73235" x="9242425" y="4394200"/>
          <p14:tracePt t="73283" x="9251950" y="4394200"/>
          <p14:tracePt t="73355" x="9259888" y="4394200"/>
          <p14:tracePt t="73371" x="9269413" y="4394200"/>
          <p14:tracePt t="73395" x="9277350" y="4384675"/>
          <p14:tracePt t="73419" x="9286875" y="4384675"/>
          <p14:tracePt t="73435" x="9296400" y="4384675"/>
          <p14:tracePt t="73515" x="9304338" y="4384675"/>
          <p14:tracePt t="73555" x="9313863" y="4384675"/>
          <p14:tracePt t="73571" x="9323388" y="4384675"/>
          <p14:tracePt t="73579" x="9331325" y="4384675"/>
          <p14:tracePt t="73587" x="9340850" y="4384675"/>
          <p14:tracePt t="73603" x="9348788" y="4384675"/>
          <p14:tracePt t="73619" x="9358313" y="4384675"/>
          <p14:tracePt t="73651" x="9367838" y="4384675"/>
          <p14:tracePt t="73659" x="9375775" y="4384675"/>
          <p14:tracePt t="73675" x="9385300" y="4384675"/>
          <p14:tracePt t="73683" x="9385300" y="4394200"/>
          <p14:tracePt t="73694" x="9402763" y="4394200"/>
          <p14:tracePt t="73711" x="9412288" y="4402138"/>
          <p14:tracePt t="73732" x="9420225" y="4411663"/>
          <p14:tracePt t="73803" x="9402763" y="4419600"/>
          <p14:tracePt t="73812" x="9394825" y="4419600"/>
          <p14:tracePt t="73819" x="9375775" y="4429125"/>
          <p14:tracePt t="73827" x="9358313" y="4429125"/>
          <p14:tracePt t="73844" x="9304338" y="4429125"/>
          <p14:tracePt t="73861" x="9251950" y="4429125"/>
          <p14:tracePt t="73877" x="9170988" y="4419600"/>
          <p14:tracePt t="73894" x="9134475" y="4419600"/>
          <p14:tracePt t="73911" x="9099550" y="4411663"/>
          <p14:tracePt t="73927" x="9082088" y="4402138"/>
          <p14:tracePt t="74027" x="9082088" y="4394200"/>
          <p14:tracePt t="74043" x="9099550" y="4394200"/>
          <p14:tracePt t="74051" x="9126538" y="4394200"/>
          <p14:tracePt t="74060" x="9170988" y="4394200"/>
          <p14:tracePt t="74077" x="9224963" y="4394200"/>
          <p14:tracePt t="74094" x="9269413" y="4384675"/>
          <p14:tracePt t="74110" x="9304338" y="4384675"/>
          <p14:tracePt t="74127" x="9323388" y="4384675"/>
          <p14:tracePt t="74144" x="9340850" y="4384675"/>
          <p14:tracePt t="74160" x="9348788" y="4384675"/>
          <p14:tracePt t="74177" x="9358313" y="4384675"/>
          <p14:tracePt t="74194" x="9367838" y="4384675"/>
          <p14:tracePt t="74212" x="9375775" y="4384675"/>
          <p14:tracePt t="74235" x="9385300" y="4384675"/>
          <p14:tracePt t="74403" x="9385300" y="4394200"/>
          <p14:tracePt t="74419" x="9394825" y="4394200"/>
          <p14:tracePt t="74443" x="9402763" y="4394200"/>
          <p14:tracePt t="74451" x="9402763" y="4402138"/>
          <p14:tracePt t="74460" x="9412288" y="4402138"/>
          <p14:tracePt t="74477" x="9420225" y="4402138"/>
          <p14:tracePt t="74499" x="9429750" y="4402138"/>
          <p14:tracePt t="74603" x="9412288" y="4402138"/>
          <p14:tracePt t="74611" x="9394825" y="4402138"/>
          <p14:tracePt t="74619" x="9385300" y="4402138"/>
          <p14:tracePt t="74628" x="9375775" y="4394200"/>
          <p14:tracePt t="74643" x="9323388" y="4394200"/>
          <p14:tracePt t="74660" x="9296400" y="4384675"/>
          <p14:tracePt t="74676" x="9286875" y="4375150"/>
          <p14:tracePt t="74693" x="9277350" y="4375150"/>
          <p14:tracePt t="74844" x="9296400" y="4375150"/>
          <p14:tracePt t="74852" x="9313863" y="4375150"/>
          <p14:tracePt t="74860" x="9331325" y="4375150"/>
          <p14:tracePt t="74876" x="9375775" y="4384675"/>
          <p14:tracePt t="74893" x="9402763" y="4384675"/>
          <p14:tracePt t="74910" x="9420225" y="4394200"/>
          <p14:tracePt t="74926" x="9439275" y="4402138"/>
          <p14:tracePt t="74943" x="9447213" y="4402138"/>
          <p14:tracePt t="75044" x="9429750" y="4402138"/>
          <p14:tracePt t="75051" x="9412288" y="4402138"/>
          <p14:tracePt t="75059" x="9385300" y="4402138"/>
          <p14:tracePt t="75076" x="9331325" y="4402138"/>
          <p14:tracePt t="75093" x="9296400" y="4402138"/>
          <p14:tracePt t="75109" x="9286875" y="4402138"/>
          <p14:tracePt t="75143" x="9277350" y="4402138"/>
          <p14:tracePt t="75227" x="9286875" y="4402138"/>
          <p14:tracePt t="75235" x="9304338" y="4402138"/>
          <p14:tracePt t="75244" x="9331325" y="4402138"/>
          <p14:tracePt t="75259" x="9375775" y="4402138"/>
          <p14:tracePt t="75276" x="9402763" y="4402138"/>
          <p14:tracePt t="75293" x="9429750" y="4402138"/>
          <p14:tracePt t="75309" x="9439275" y="4402138"/>
          <p14:tracePt t="75491" x="9429750" y="4402138"/>
          <p14:tracePt t="75507" x="9420225" y="4402138"/>
          <p14:tracePt t="75515" x="9412288" y="4402138"/>
          <p14:tracePt t="75526" x="9402763" y="4402138"/>
          <p14:tracePt t="75542" x="9385300" y="4394200"/>
          <p14:tracePt t="75559" x="9375775" y="4394200"/>
          <p14:tracePt t="75576" x="9358313" y="4394200"/>
          <p14:tracePt t="75609" x="9348788" y="4394200"/>
          <p14:tracePt t="75715" x="9358313" y="4394200"/>
          <p14:tracePt t="75723" x="9367838" y="4394200"/>
          <p14:tracePt t="75731" x="9394825" y="4402138"/>
          <p14:tracePt t="75742" x="9412288" y="4402138"/>
          <p14:tracePt t="75759" x="9466263" y="4429125"/>
          <p14:tracePt t="75775" x="9501188" y="4438650"/>
          <p14:tracePt t="75792" x="9518650" y="4446588"/>
          <p14:tracePt t="75825" x="9528175" y="4446588"/>
          <p14:tracePt t="75955" x="9518650" y="4446588"/>
          <p14:tracePt t="75963" x="9510713" y="4446588"/>
          <p14:tracePt t="75971" x="9501188" y="4446588"/>
          <p14:tracePt t="75979" x="9474200" y="4446588"/>
          <p14:tracePt t="75992" x="9466263" y="4438650"/>
          <p14:tracePt t="76008" x="9439275" y="4438650"/>
          <p14:tracePt t="76025" x="9429750" y="4429125"/>
          <p14:tracePt t="76059" x="9420225" y="4429125"/>
          <p14:tracePt t="76075" x="9420225" y="4419600"/>
          <p14:tracePt t="76107" x="9412288" y="4419600"/>
          <p14:tracePt t="76179" x="9412288" y="4411663"/>
          <p14:tracePt t="76203" x="9412288" y="4402138"/>
          <p14:tracePt t="76243" x="9420225" y="4402138"/>
          <p14:tracePt t="76260" x="9429750" y="4402138"/>
          <p14:tracePt t="76267" x="9439275" y="4402138"/>
          <p14:tracePt t="76277" x="9447213" y="4402138"/>
          <p14:tracePt t="76299" x="9456738" y="4402138"/>
          <p14:tracePt t="76371" x="9466263" y="4402138"/>
          <p14:tracePt t="76443" x="9466263" y="4411663"/>
          <p14:tracePt t="76459" x="9466263" y="4419600"/>
          <p14:tracePt t="76579" x="9466263" y="4429125"/>
          <p14:tracePt t="76603" x="9466263" y="4438650"/>
          <p14:tracePt t="76612" x="9474200" y="4438650"/>
          <p14:tracePt t="76619" x="9474200" y="4446588"/>
          <p14:tracePt t="76635" x="9483725" y="4446588"/>
          <p14:tracePt t="76651" x="9491663" y="4446588"/>
          <p14:tracePt t="76683" x="9501188" y="4446588"/>
          <p14:tracePt t="76723" x="9510713" y="4446588"/>
          <p14:tracePt t="76795" x="9518650" y="4446588"/>
          <p14:tracePt t="76819" x="9528175" y="4446588"/>
          <p14:tracePt t="76931" x="9528175" y="4456113"/>
          <p14:tracePt t="76939" x="9528175" y="4465638"/>
          <p14:tracePt t="76947" x="9528175" y="4473575"/>
          <p14:tracePt t="76957" x="9528175" y="4483100"/>
          <p14:tracePt t="76974" x="9518650" y="4491038"/>
          <p14:tracePt t="76991" x="9518650" y="4500563"/>
          <p14:tracePt t="77008" x="9518650" y="4510088"/>
          <p14:tracePt t="77044" x="9518650" y="4518025"/>
          <p14:tracePt t="77075" x="9518650" y="4527550"/>
          <p14:tracePt t="77083" x="9518650" y="4537075"/>
          <p14:tracePt t="77099" x="9518650" y="4545013"/>
          <p14:tracePt t="77107" x="9518650" y="4554538"/>
          <p14:tracePt t="77124" x="9518650" y="4572000"/>
          <p14:tracePt t="77141" x="9528175" y="4589463"/>
          <p14:tracePt t="77157" x="9528175" y="4608513"/>
          <p14:tracePt t="77174" x="9528175" y="4616450"/>
          <p14:tracePt t="77191" x="9528175" y="4625975"/>
          <p14:tracePt t="77207" x="9528175" y="4643438"/>
          <p14:tracePt t="77224" x="9528175" y="4652963"/>
          <p14:tracePt t="77257" x="9528175" y="4660900"/>
          <p14:tracePt t="77274" x="9528175" y="4670425"/>
          <p14:tracePt t="77291" x="9528175" y="4679950"/>
          <p14:tracePt t="77331" x="9518650" y="4679950"/>
          <p14:tracePt t="77339" x="9518650" y="4687888"/>
          <p14:tracePt t="77347" x="9510713" y="4687888"/>
          <p14:tracePt t="77363" x="9510713" y="4697413"/>
          <p14:tracePt t="77374" x="9501188" y="4697413"/>
          <p14:tracePt t="77390" x="9491663" y="4697413"/>
          <p14:tracePt t="77407" x="9474200" y="4697413"/>
          <p14:tracePt t="77424" x="9466263" y="4697413"/>
          <p14:tracePt t="77440" x="9447213" y="4697413"/>
          <p14:tracePt t="77457" x="9429750" y="4697413"/>
          <p14:tracePt t="77474" x="9412288" y="4697413"/>
          <p14:tracePt t="77523" x="9402763" y="4697413"/>
          <p14:tracePt t="77547" x="9402763" y="4705350"/>
          <p14:tracePt t="77555" x="9402763" y="4714875"/>
          <p14:tracePt t="77571" x="9402763" y="4724400"/>
          <p14:tracePt t="77587" x="9402763" y="4732338"/>
          <p14:tracePt t="77603" x="9412288" y="4741863"/>
          <p14:tracePt t="77619" x="9420225" y="4751388"/>
          <p14:tracePt t="77635" x="9420225" y="4759325"/>
          <p14:tracePt t="77644" x="9429750" y="4759325"/>
          <p14:tracePt t="77657" x="9439275" y="4759325"/>
          <p14:tracePt t="77674" x="9439275" y="4768850"/>
          <p14:tracePt t="77690" x="9447213" y="4768850"/>
          <p14:tracePt t="77707" x="9456738" y="4776788"/>
          <p14:tracePt t="77723" x="9483725" y="4786313"/>
          <p14:tracePt t="77803" x="9491663" y="4786313"/>
          <p14:tracePt t="77819" x="9501188" y="4786313"/>
          <p14:tracePt t="77827" x="9501188" y="4795838"/>
          <p14:tracePt t="77835" x="9510713" y="4803775"/>
          <p14:tracePt t="77844" x="9510713" y="4813300"/>
          <p14:tracePt t="77857" x="9518650" y="4822825"/>
          <p14:tracePt t="77873" x="9528175" y="4840288"/>
          <p14:tracePt t="77890" x="9528175" y="4848225"/>
          <p14:tracePt t="77907" x="9537700" y="4857750"/>
          <p14:tracePt t="77923" x="9537700" y="4867275"/>
          <p14:tracePt t="77957" x="9537700" y="4875213"/>
          <p14:tracePt t="77973" x="9537700" y="4884738"/>
          <p14:tracePt t="77990" x="9537700" y="4902200"/>
          <p14:tracePt t="78007" x="9528175" y="4911725"/>
          <p14:tracePt t="78023" x="9518650" y="4919663"/>
          <p14:tracePt t="78040" x="9510713" y="4929188"/>
          <p14:tracePt t="78056" x="9501188" y="4938713"/>
          <p14:tracePt t="78073" x="9491663" y="4946650"/>
          <p14:tracePt t="78090" x="9466263" y="4956175"/>
          <p14:tracePt t="78107" x="9439275" y="4956175"/>
          <p14:tracePt t="78123" x="9402763" y="4956175"/>
          <p14:tracePt t="78140" x="9385300" y="4956175"/>
          <p14:tracePt t="78156" x="9375775" y="4946650"/>
          <p14:tracePt t="78173" x="9348788" y="4946650"/>
          <p14:tracePt t="78190" x="9340850" y="4946650"/>
          <p14:tracePt t="78223" x="9331325" y="4946650"/>
          <p14:tracePt t="78419" x="9331325" y="4956175"/>
          <p14:tracePt t="78483" x="9331325" y="4965700"/>
          <p14:tracePt t="78493" x="9331325" y="4973638"/>
          <p14:tracePt t="78531" x="9331325" y="4983163"/>
          <p14:tracePt t="78563" x="9340850" y="4983163"/>
          <p14:tracePt t="78579" x="9340850" y="4991100"/>
          <p14:tracePt t="78683" x="9340850" y="5000625"/>
          <p14:tracePt t="78819" x="9340850" y="5010150"/>
          <p14:tracePt t="78843" x="9348788" y="5010150"/>
          <p14:tracePt t="78859" x="9358313" y="5010150"/>
          <p14:tracePt t="78867" x="9385300" y="5018088"/>
          <p14:tracePt t="78876" x="9429750" y="5027613"/>
          <p14:tracePt t="78889" x="9456738" y="5027613"/>
          <p14:tracePt t="78906" x="9545638" y="5027613"/>
          <p14:tracePt t="78922" x="9599613" y="5027613"/>
          <p14:tracePt t="78939" x="9661525" y="5027613"/>
          <p14:tracePt t="78956" x="9796463" y="5027613"/>
          <p14:tracePt t="78972" x="9894888" y="5027613"/>
          <p14:tracePt t="78989" x="9983788" y="5027613"/>
          <p14:tracePt t="79006" x="10072688" y="5027613"/>
          <p14:tracePt t="79022" x="10188575" y="5027613"/>
          <p14:tracePt t="79039" x="10331450" y="5027613"/>
          <p14:tracePt t="79055" x="10456863" y="5027613"/>
          <p14:tracePt t="79072" x="10510838" y="5027613"/>
          <p14:tracePt t="79089" x="10537825" y="5018088"/>
          <p14:tracePt t="79105" x="10555288" y="5018088"/>
          <p14:tracePt t="79122" x="10563225" y="5010150"/>
          <p14:tracePt t="79139" x="10572750" y="5010150"/>
          <p14:tracePt t="79155" x="10599738" y="5010150"/>
          <p14:tracePt t="79172" x="10644188" y="5010150"/>
          <p14:tracePt t="79189" x="10680700" y="5000625"/>
          <p14:tracePt t="79205" x="10706100" y="5000625"/>
          <p14:tracePt t="79222" x="10752138" y="4991100"/>
          <p14:tracePt t="79239" x="10814050" y="4965700"/>
          <p14:tracePt t="79255" x="10895013" y="4956175"/>
          <p14:tracePt t="79272" x="10912475" y="5010150"/>
          <p14:tracePt t="79289" x="10947400" y="5099050"/>
          <p14:tracePt t="79571" x="10966450" y="5062538"/>
          <p14:tracePt t="79579" x="10966450" y="5037138"/>
          <p14:tracePt t="79595" x="10966450" y="5027613"/>
          <p14:tracePt t="79605" x="10974388" y="5018088"/>
          <p14:tracePt t="79622" x="10974388" y="5010150"/>
          <p14:tracePt t="79638" x="10974388" y="4983163"/>
          <p14:tracePt t="79655" x="10983913" y="4956175"/>
          <p14:tracePt t="79688" x="11001375" y="4946650"/>
          <p14:tracePt t="79705" x="11018838" y="4929188"/>
          <p14:tracePt t="79722" x="11055350" y="4929188"/>
          <p14:tracePt t="79738" x="11109325" y="4929188"/>
          <p14:tracePt t="79755" x="11180763" y="4919663"/>
          <p14:tracePt t="79771" x="11252200" y="4911725"/>
          <p14:tracePt t="79788" x="11287125" y="4902200"/>
          <p14:tracePt t="79805" x="11314113" y="4902200"/>
          <p14:tracePt t="79822" x="11358563" y="4902200"/>
          <p14:tracePt t="79838" x="11368088" y="4902200"/>
          <p14:tracePt t="79855" x="11385550" y="4902200"/>
          <p14:tracePt t="79871" x="11412538" y="4902200"/>
          <p14:tracePt t="79888" x="11430000" y="4902200"/>
          <p14:tracePt t="79905" x="11447463" y="4902200"/>
          <p14:tracePt t="79921" x="11466513" y="4902200"/>
          <p14:tracePt t="79938" x="11483975" y="4902200"/>
          <p14:tracePt t="79955" x="11528425" y="4902200"/>
          <p14:tracePt t="79971" x="11582400" y="4902200"/>
          <p14:tracePt t="79988" x="11626850" y="4894263"/>
          <p14:tracePt t="80005" x="11644313" y="4884738"/>
          <p14:tracePt t="80038" x="11653838" y="4875213"/>
          <p14:tracePt t="80055" x="11653838" y="4867275"/>
          <p14:tracePt t="80071" x="11661775" y="4857750"/>
          <p14:tracePt t="80088" x="11661775" y="4848225"/>
          <p14:tracePt t="80105" x="11671300" y="4830763"/>
          <p14:tracePt t="80121" x="11680825" y="4822825"/>
          <p14:tracePt t="80138" x="11680825" y="4813300"/>
          <p14:tracePt t="80154" x="11688763" y="4813300"/>
          <p14:tracePt t="80171" x="11688763" y="4795838"/>
          <p14:tracePt t="80188" x="11698288" y="4786313"/>
          <p14:tracePt t="80204" x="11706225" y="4768850"/>
          <p14:tracePt t="80221" x="11706225" y="4759325"/>
          <p14:tracePt t="80523" x="11706225" y="4751388"/>
          <p14:tracePt t="80579" x="11706225" y="4741863"/>
          <p14:tracePt t="80611" x="11706225" y="4732338"/>
          <p14:tracePt t="80667" x="11698288" y="4732338"/>
          <p14:tracePt t="80979" x="11698288" y="4741863"/>
          <p14:tracePt t="81019" x="11698288" y="4751388"/>
          <p14:tracePt t="81067" x="11698288" y="4759325"/>
          <p14:tracePt t="81099" x="11698288" y="4768850"/>
          <p14:tracePt t="81108" x="11698288" y="4776788"/>
          <p14:tracePt t="81179" x="11698288" y="4786313"/>
          <p14:tracePt t="81275" x="11698288" y="4795838"/>
          <p14:tracePt t="81491" x="11688763" y="4795838"/>
          <p14:tracePt t="81507" x="11680825" y="4759325"/>
          <p14:tracePt t="81515" x="11680825" y="4751388"/>
          <p14:tracePt t="81524" x="11680825" y="4741863"/>
          <p14:tracePt t="81537" x="11680825" y="4724400"/>
          <p14:tracePt t="81553" x="11671300" y="4705350"/>
          <p14:tracePt t="81811" x="11680825" y="4714875"/>
          <p14:tracePt t="81819" x="11680825" y="4724400"/>
          <p14:tracePt t="81843" x="11680825" y="4732338"/>
          <p14:tracePt t="81883" x="11680825" y="4741863"/>
          <p14:tracePt t="81891" x="11688763" y="4741863"/>
          <p14:tracePt t="81915" x="11688763" y="4751388"/>
          <p14:tracePt t="81923" x="11688763" y="4759325"/>
          <p14:tracePt t="81940" x="11688763" y="4768850"/>
          <p14:tracePt t="81947" x="11688763" y="4776788"/>
          <p14:tracePt t="81956" x="11688763" y="4786313"/>
          <p14:tracePt t="81969" x="11688763" y="4795838"/>
          <p14:tracePt t="81986" x="11688763" y="4813300"/>
          <p14:tracePt t="82003" x="11688763" y="4822825"/>
          <p14:tracePt t="82019" x="11688763" y="4830763"/>
          <p14:tracePt t="82036" x="11688763" y="4848225"/>
          <p14:tracePt t="82053" x="11688763" y="4867275"/>
          <p14:tracePt t="82069" x="11680825" y="4884738"/>
          <p14:tracePt t="82086" x="11680825" y="4902200"/>
          <p14:tracePt t="82103" x="11671300" y="4919663"/>
          <p14:tracePt t="82136" x="11671300" y="4938713"/>
          <p14:tracePt t="82152" x="11661775" y="4946650"/>
          <p14:tracePt t="82169" x="11661775" y="4965700"/>
          <p14:tracePt t="82186" x="11653838" y="4973638"/>
          <p14:tracePt t="82202" x="11644313" y="4991100"/>
          <p14:tracePt t="82219" x="11644313" y="5037138"/>
          <p14:tracePt t="82236" x="11644313" y="5054600"/>
          <p14:tracePt t="82252" x="11634788" y="5089525"/>
          <p14:tracePt t="82269" x="11634788" y="5099050"/>
          <p14:tracePt t="82286" x="11626850" y="5116513"/>
          <p14:tracePt t="82303" x="11626850" y="5133975"/>
          <p14:tracePt t="82319" x="11626850" y="5160963"/>
          <p14:tracePt t="82336" x="11626850" y="5170488"/>
          <p14:tracePt t="82352" x="11617325" y="5205413"/>
          <p14:tracePt t="82369" x="11609388" y="5224463"/>
          <p14:tracePt t="82386" x="11609388" y="5241925"/>
          <p14:tracePt t="82402" x="11599863" y="5286375"/>
          <p14:tracePt t="82419" x="11599863" y="5295900"/>
          <p14:tracePt t="82435" x="11599863" y="5348288"/>
          <p14:tracePt t="82452" x="11599863" y="5367338"/>
          <p14:tracePt t="82469" x="11599863" y="5394325"/>
          <p14:tracePt t="82485" x="11599863" y="5419725"/>
          <p14:tracePt t="82502" x="11590338" y="5438775"/>
          <p14:tracePt t="82519" x="11590338" y="5446713"/>
          <p14:tracePt t="82536" x="11590338" y="5465763"/>
          <p14:tracePt t="82553" x="11582400" y="5491163"/>
          <p14:tracePt t="82569" x="11572875" y="5518150"/>
          <p14:tracePt t="82585" x="11572875" y="5562600"/>
          <p14:tracePt t="82602" x="11572875" y="5589588"/>
          <p14:tracePt t="82619" x="11572875" y="5616575"/>
          <p14:tracePt t="82635" x="11572875" y="5661025"/>
          <p14:tracePt t="82652" x="11572875" y="5688013"/>
          <p14:tracePt t="82669" x="11572875" y="5705475"/>
          <p14:tracePt t="82685" x="11563350" y="5741988"/>
          <p14:tracePt t="82702" x="11563350" y="5759450"/>
          <p14:tracePt t="82719" x="11555413" y="5786438"/>
          <p14:tracePt t="82735" x="11555413" y="5813425"/>
          <p14:tracePt t="82752" x="11555413" y="5857875"/>
          <p14:tracePt t="82769" x="11555413" y="5884863"/>
          <p14:tracePt t="82785" x="11545888" y="5919788"/>
          <p14:tracePt t="82802" x="11537950" y="5938838"/>
          <p14:tracePt t="82818" x="11537950" y="5965825"/>
          <p14:tracePt t="82835" x="11537950" y="6000750"/>
          <p14:tracePt t="82852" x="11518900" y="6027738"/>
          <p14:tracePt t="82868" x="11518900" y="6037263"/>
          <p14:tracePt t="82885" x="11518900" y="6045200"/>
          <p14:tracePt t="82902" x="11501438" y="6062663"/>
          <p14:tracePt t="82918" x="11501438" y="6081713"/>
          <p14:tracePt t="82935" x="11491913" y="6099175"/>
          <p14:tracePt t="82952" x="11491913" y="6116638"/>
          <p14:tracePt t="82968" x="11474450" y="6161088"/>
          <p14:tracePt t="82985" x="11466513" y="6188075"/>
          <p14:tracePt t="83002" x="11447463" y="6224588"/>
          <p14:tracePt t="83018" x="11447463" y="6251575"/>
          <p14:tracePt t="83035" x="11430000" y="6303963"/>
          <p14:tracePt t="83052" x="11420475" y="6330950"/>
          <p14:tracePt t="83069" x="11412538" y="6357938"/>
          <p14:tracePt t="83085" x="11403013" y="6394450"/>
          <p14:tracePt t="83102" x="11395075" y="6419850"/>
          <p14:tracePt t="83118" x="11385550" y="6446838"/>
          <p14:tracePt t="83135" x="11385550" y="6473825"/>
          <p14:tracePt t="83151" x="11376025" y="6500813"/>
          <p14:tracePt t="83168" x="11368088" y="6527800"/>
          <p14:tracePt t="83185" x="11358563" y="6554788"/>
          <p14:tracePt t="83201" x="11358563" y="6572250"/>
          <p14:tracePt t="83218" x="11349038" y="6599238"/>
          <p14:tracePt t="83235" x="11349038" y="6616700"/>
          <p14:tracePt t="83251" x="11331575" y="6634163"/>
          <p14:tracePt t="83268" x="11331575" y="6653213"/>
          <p14:tracePt t="83285" x="11323638" y="6661150"/>
          <p14:tracePt t="83301" x="11314113" y="6680200"/>
          <p14:tracePt t="83318" x="11304588" y="6688138"/>
          <p14:tracePt t="83335" x="11304588" y="6697663"/>
          <p14:tracePt t="83351" x="11304588" y="6705600"/>
          <p14:tracePt t="83368" x="11304588" y="6715125"/>
          <p14:tracePt t="83385" x="11304588" y="6732588"/>
          <p14:tracePt t="83401" x="11296650" y="6742113"/>
          <p14:tracePt t="83435" x="11296650" y="6751638"/>
          <p14:tracePt t="83507" x="11296650" y="6759575"/>
          <p14:tracePt t="83523" x="11287125" y="6759575"/>
          <p14:tracePt t="83555" x="11287125" y="6769100"/>
          <p14:tracePt t="84211" x="11287125" y="6777038"/>
          <p14:tracePt t="84291" x="11287125" y="6786563"/>
          <p14:tracePt t="84675" x="11296650" y="6786563"/>
          <p14:tracePt t="84772" x="11304588" y="6786563"/>
          <p14:tracePt t="84795" x="11314113" y="6786563"/>
          <p14:tracePt t="85219" x="11314113" y="6777038"/>
          <p14:tracePt t="86527" x="11314113" y="6769100"/>
          <p14:tracePt t="87391" x="11314113" y="6759575"/>
          <p14:tracePt t="87400" x="11323638" y="6751638"/>
          <p14:tracePt t="87407" x="11323638" y="6742113"/>
          <p14:tracePt t="87416" x="11331575" y="6724650"/>
          <p14:tracePt t="87431" x="11341100" y="6715125"/>
          <p14:tracePt t="87447" x="11358563" y="6643688"/>
          <p14:tracePt t="87464" x="11376025" y="6616700"/>
          <p14:tracePt t="87481" x="11385550" y="6581775"/>
          <p14:tracePt t="87497" x="11395075" y="6554788"/>
          <p14:tracePt t="87514" x="11395075" y="6518275"/>
          <p14:tracePt t="87531" x="11412538" y="6491288"/>
          <p14:tracePt t="87547" x="11412538" y="6465888"/>
          <p14:tracePt t="87564" x="11412538" y="6446838"/>
          <p14:tracePt t="87581" x="11420475" y="6419850"/>
          <p14:tracePt t="87597" x="11420475" y="6402388"/>
          <p14:tracePt t="87614" x="11420475" y="6375400"/>
          <p14:tracePt t="87630" x="11439525" y="6330950"/>
          <p14:tracePt t="87647" x="11439525" y="6296025"/>
          <p14:tracePt t="87664" x="11447463" y="6259513"/>
          <p14:tracePt t="87680" x="11447463" y="6232525"/>
          <p14:tracePt t="87697" x="11447463" y="6205538"/>
          <p14:tracePt t="87714" x="11456988" y="6188075"/>
          <p14:tracePt t="87731" x="11456988" y="6161088"/>
          <p14:tracePt t="87747" x="11466513" y="6126163"/>
          <p14:tracePt t="87764" x="11474450" y="6054725"/>
          <p14:tracePt t="87780" x="11483975" y="6027738"/>
          <p14:tracePt t="87797" x="11491913" y="5973763"/>
          <p14:tracePt t="87814" x="11510963" y="5919788"/>
          <p14:tracePt t="87830" x="11510963" y="5857875"/>
          <p14:tracePt t="87847" x="11518900" y="5813425"/>
          <p14:tracePt t="87863" x="11528425" y="5759450"/>
          <p14:tracePt t="87880" x="11537950" y="5705475"/>
          <p14:tracePt t="87897" x="11537950" y="5643563"/>
          <p14:tracePt t="87914" x="11537950" y="5589588"/>
          <p14:tracePt t="87930" x="11537950" y="5537200"/>
          <p14:tracePt t="87947" x="11537950" y="5510213"/>
          <p14:tracePt t="87963" x="11537950" y="5419725"/>
          <p14:tracePt t="87980" x="11545888" y="5367338"/>
          <p14:tracePt t="87997" x="11555413" y="5313363"/>
          <p14:tracePt t="88013" x="11555413" y="5276850"/>
          <p14:tracePt t="88030" x="11563350" y="5259388"/>
          <p14:tracePt t="88047" x="11563350" y="5232400"/>
          <p14:tracePt t="88063" x="11563350" y="5224463"/>
          <p14:tracePt t="88080" x="11563350" y="5205413"/>
          <p14:tracePt t="88097" x="11563350" y="5197475"/>
          <p14:tracePt t="88113" x="11563350" y="5187950"/>
          <p14:tracePt t="88130" x="11572875" y="5170488"/>
          <p14:tracePt t="88147" x="11572875" y="5143500"/>
          <p14:tracePt t="88163" x="11572875" y="5099050"/>
          <p14:tracePt t="88180" x="11572875" y="5062538"/>
          <p14:tracePt t="88197" x="11582400" y="5018088"/>
          <p14:tracePt t="88213" x="11582400" y="5000625"/>
          <p14:tracePt t="88230" x="11582400" y="4983163"/>
          <p14:tracePt t="88247" x="11590338" y="4973638"/>
          <p14:tracePt t="88263" x="11590338" y="4965700"/>
          <p14:tracePt t="88280" x="11590338" y="4946650"/>
          <p14:tracePt t="88296" x="11599863" y="4938713"/>
          <p14:tracePt t="88313" x="11599863" y="4929188"/>
          <p14:tracePt t="88346" x="11609388" y="4919663"/>
          <p14:tracePt t="88371" x="11609388" y="4911725"/>
          <p14:tracePt t="88427" x="11609388" y="4902200"/>
          <p14:tracePt t="88451" x="11609388" y="4894263"/>
          <p14:tracePt t="88467" x="11617325" y="4894263"/>
          <p14:tracePt t="88491" x="11617325" y="4884738"/>
          <p14:tracePt t="88523" x="11626850" y="4884738"/>
          <p14:tracePt t="88627" x="11626850" y="4875213"/>
          <p14:tracePt t="88635" x="11634788" y="4875213"/>
          <p14:tracePt t="88651" x="11644313" y="4867275"/>
          <p14:tracePt t="88667" x="11644313" y="4857750"/>
          <p14:tracePt t="88675" x="11653838" y="4857750"/>
          <p14:tracePt t="88819" x="11653838" y="4848225"/>
          <p14:tracePt t="88827" x="11661775" y="4848225"/>
          <p14:tracePt t="88939" x="11661775" y="4840288"/>
          <p14:tracePt t="89255" x="11661775" y="4830763"/>
          <p14:tracePt t="89655" x="11653838" y="4830763"/>
          <p14:tracePt t="89667" x="11626850" y="4830763"/>
          <p14:tracePt t="89683" x="11617325" y="4830763"/>
          <p14:tracePt t="89691" x="11609388" y="4830763"/>
          <p14:tracePt t="89835" x="11617325" y="4822825"/>
          <p14:tracePt t="89859" x="11626850" y="4822825"/>
          <p14:tracePt t="89867" x="11634788" y="4813300"/>
          <p14:tracePt t="89907" x="11644313" y="4813300"/>
          <p14:tracePt t="89963" x="11644313" y="4803775"/>
          <p14:tracePt t="90263" x="11653838" y="4803775"/>
          <p14:tracePt t="90475" x="11653838" y="4813300"/>
          <p14:tracePt t="90499" x="11653838" y="4822825"/>
          <p14:tracePt t="90515" x="11653838" y="4830763"/>
          <p14:tracePt t="90563" x="11653838" y="4840288"/>
          <p14:tracePt t="90636" x="11653838" y="4848225"/>
          <p14:tracePt t="90675" x="11653838" y="4857750"/>
          <p14:tracePt t="90699" x="11653838" y="4867275"/>
          <p14:tracePt t="90787" x="11661775" y="4867275"/>
          <p14:tracePt t="90796" x="11661775" y="4875213"/>
          <p14:tracePt t="90812" x="11671300" y="4875213"/>
          <p14:tracePt t="90899" x="11680825" y="4875213"/>
          <p14:tracePt t="90931" x="11680825" y="4867275"/>
          <p14:tracePt t="90963" x="11680825" y="4857750"/>
          <p14:tracePt t="91115" x="11680825" y="4848225"/>
          <p14:tracePt t="91131" x="11671300" y="4848225"/>
          <p14:tracePt t="91283" x="11661775" y="4848225"/>
          <p14:tracePt t="91939" x="11671300" y="4848225"/>
          <p14:tracePt t="92019" x="11671300" y="4857750"/>
          <p14:tracePt t="92235" x="11671300" y="4867275"/>
          <p14:tracePt t="92291" x="11680825" y="4867275"/>
          <p14:tracePt t="92391" x="11680825" y="4875213"/>
          <p14:tracePt t="92419" x="11680825" y="4884738"/>
          <p14:tracePt t="92444" x="11680825" y="4894263"/>
          <p14:tracePt t="92459" x="11680825" y="4902200"/>
          <p14:tracePt t="92475" x="11680825" y="4911725"/>
          <p14:tracePt t="92483" x="11671300" y="4911725"/>
          <p14:tracePt t="92515" x="11671300" y="4919663"/>
          <p14:tracePt t="92947" x="11671300" y="4929188"/>
          <p14:tracePt t="93027" x="11680825" y="4929188"/>
          <p14:tracePt t="93067" x="11698288" y="4929188"/>
          <p14:tracePt t="93075" x="11698288" y="4919663"/>
          <p14:tracePt t="93083" x="11698288" y="4911725"/>
          <p14:tracePt t="93092" x="11698288" y="4902200"/>
          <p14:tracePt t="93108" x="11698288" y="4884738"/>
          <p14:tracePt t="93125" x="11698288" y="4857750"/>
          <p14:tracePt t="93142" x="11698288" y="4840288"/>
          <p14:tracePt t="93158" x="11698288" y="4830763"/>
          <p14:tracePt t="93175" x="11698288" y="4822825"/>
          <p14:tracePt t="93212" x="11688763" y="4822825"/>
          <p14:tracePt t="93219" x="11688763" y="4813300"/>
          <p14:tracePt t="93235" x="11688763" y="4803775"/>
          <p14:tracePt t="93243" x="11680825" y="4803775"/>
          <p14:tracePt t="93339" x="11671300" y="4795838"/>
          <p14:tracePt t="93467" x="11671300" y="4786313"/>
          <p14:tracePt t="93483" x="11661775" y="4786313"/>
          <p14:tracePt t="93563" x="11661775" y="4822825"/>
          <p14:tracePt t="93571" x="11661775" y="4848225"/>
          <p14:tracePt t="93579" x="11661775" y="4875213"/>
          <p14:tracePt t="93591" x="11661775" y="4911725"/>
          <p14:tracePt t="93608" x="11661775" y="5010150"/>
          <p14:tracePt t="93641" x="11661775" y="5045075"/>
          <p14:tracePt t="93658" x="11653838" y="5072063"/>
          <p14:tracePt t="93707" x="11653838" y="5062538"/>
          <p14:tracePt t="93715" x="11644313" y="5045075"/>
          <p14:tracePt t="93725" x="11644313" y="5018088"/>
          <p14:tracePt t="93741" x="11634788" y="4983163"/>
          <p14:tracePt t="93758" x="11634788" y="4938713"/>
          <p14:tracePt t="93775" x="11634788" y="4919663"/>
          <p14:tracePt t="93808" x="11626850" y="4919663"/>
          <p14:tracePt t="93824" x="11626850" y="4911725"/>
          <p14:tracePt t="94027" x="11626850" y="4902200"/>
          <p14:tracePt t="94035" x="11626850" y="4867275"/>
          <p14:tracePt t="94044" x="11626850" y="4848225"/>
          <p14:tracePt t="94058" x="11634788" y="4822825"/>
          <p14:tracePt t="94074" x="11644313" y="4795838"/>
          <p14:tracePt t="94091" x="11644313" y="4776788"/>
          <p14:tracePt t="94211" x="11644313" y="4786313"/>
          <p14:tracePt t="94243" x="11644313" y="4795838"/>
          <p14:tracePt t="94251" x="11644313" y="4803775"/>
          <p14:tracePt t="94267" x="11644313" y="4813300"/>
          <p14:tracePt t="94283" x="11644313" y="4822825"/>
          <p14:tracePt t="94300" x="11644313" y="4830763"/>
          <p14:tracePt t="94307" x="11644313" y="4840288"/>
          <p14:tracePt t="94324" x="11644313" y="4848225"/>
          <p14:tracePt t="94363" x="11644313" y="4857750"/>
          <p14:tracePt t="94403" x="11653838" y="4857750"/>
          <p14:tracePt t="94419" x="11661775" y="4848225"/>
          <p14:tracePt t="94428" x="11671300" y="4840288"/>
          <p14:tracePt t="94435" x="11671300" y="4830763"/>
          <p14:tracePt t="94444" x="11671300" y="4822825"/>
          <p14:tracePt t="94457" x="11671300" y="4813300"/>
          <p14:tracePt t="94474" x="11680825" y="4795838"/>
          <p14:tracePt t="94490" x="11688763" y="4768850"/>
          <p14:tracePt t="94507" x="11698288" y="4768850"/>
          <p14:tracePt t="94571" x="11698288" y="4759325"/>
          <p14:tracePt t="94635" x="11698288" y="4776788"/>
          <p14:tracePt t="94644" x="11698288" y="4813300"/>
          <p14:tracePt t="94651" x="11698288" y="4840288"/>
          <p14:tracePt t="94660" x="11698288" y="4848225"/>
          <p14:tracePt t="94673" x="11698288" y="4875213"/>
          <p14:tracePt t="94690" x="11688763" y="4929188"/>
          <p14:tracePt t="94707" x="11680825" y="4965700"/>
          <p14:tracePt t="94723" x="11680825" y="4991100"/>
          <p14:tracePt t="94757" x="11680825" y="5000625"/>
          <p14:tracePt t="94795" x="11680825" y="4965700"/>
          <p14:tracePt t="94803" x="11680825" y="4929188"/>
          <p14:tracePt t="94811" x="11688763" y="4902200"/>
          <p14:tracePt t="94823" x="11698288" y="4884738"/>
          <p14:tracePt t="94840" x="11706225" y="4830763"/>
          <p14:tracePt t="94857" x="11706225" y="4776788"/>
          <p14:tracePt t="94873" x="11715750" y="4724400"/>
          <p14:tracePt t="94890" x="11725275" y="4679950"/>
          <p14:tracePt t="94923" x="11725275" y="4670425"/>
          <p14:tracePt t="94979" x="11725275" y="4687888"/>
          <p14:tracePt t="94987" x="11725275" y="4705350"/>
          <p14:tracePt t="94995" x="11725275" y="4724400"/>
          <p14:tracePt t="95007" x="11725275" y="4751388"/>
          <p14:tracePt t="95023" x="11725275" y="4776788"/>
          <p14:tracePt t="95040" x="11725275" y="4813300"/>
          <p14:tracePt t="95057" x="11725275" y="4830763"/>
          <p14:tracePt t="95073" x="11725275" y="4840288"/>
          <p14:tracePt t="95090" x="11725275" y="4848225"/>
          <p14:tracePt t="95123" x="11733213" y="4857750"/>
          <p14:tracePt t="95155" x="11742738" y="4848225"/>
          <p14:tracePt t="95164" x="11752263" y="4840288"/>
          <p14:tracePt t="95173" x="11760200" y="4830763"/>
          <p14:tracePt t="95190" x="11760200" y="4795838"/>
          <p14:tracePt t="95206" x="11769725" y="4759325"/>
          <p14:tracePt t="95223" x="11777663" y="4724400"/>
          <p14:tracePt t="95240" x="11787188" y="4705350"/>
          <p14:tracePt t="95292" x="11787188" y="4714875"/>
          <p14:tracePt t="95299" x="11787188" y="4724400"/>
          <p14:tracePt t="95308" x="11787188" y="4751388"/>
          <p14:tracePt t="95323" x="11787188" y="4776788"/>
          <p14:tracePt t="95340" x="11787188" y="4822825"/>
          <p14:tracePt t="95356" x="11787188" y="4848225"/>
          <p14:tracePt t="95373" x="11787188" y="4867275"/>
          <p14:tracePt t="95435" x="11787188" y="4875213"/>
          <p14:tracePt t="95507" x="11787188" y="4857750"/>
          <p14:tracePt t="95515" x="11787188" y="4848225"/>
          <p14:tracePt t="95524" x="11796713" y="4840288"/>
          <p14:tracePt t="95540" x="11796713" y="4830763"/>
          <p14:tracePt t="96251" x="11796713" y="4822825"/>
          <p14:tracePt t="96531" x="11787188" y="4822825"/>
          <p14:tracePt t="96667" x="11777663" y="4822825"/>
          <p14:tracePt t="96751" x="11769725" y="4822825"/>
          <p14:tracePt t="96835" x="11760200" y="4822825"/>
          <p14:tracePt t="96899" x="11752263" y="4822825"/>
          <p14:tracePt t="97003" x="11742738" y="4822825"/>
          <p14:tracePt t="97067" x="11733213" y="4822825"/>
          <p14:tracePt t="97123" x="11733213" y="4830763"/>
          <p14:tracePt t="97259" x="11725275" y="4830763"/>
          <p14:tracePt t="97559" x="11725275" y="4840288"/>
          <p14:tracePt t="97619" x="11715750" y="4840288"/>
          <p14:tracePt t="97908" x="11706225" y="4840288"/>
          <p14:tracePt t="98043" x="11706225" y="4830763"/>
          <p14:tracePt t="98051" x="11698288" y="4830763"/>
          <p14:tracePt t="98115" x="11688763" y="4830763"/>
          <p14:tracePt t="98139" x="11680825" y="4830763"/>
          <p14:tracePt t="98171" x="11671300" y="4830763"/>
          <p14:tracePt t="98179" x="11671300" y="4822825"/>
          <p14:tracePt t="98189" x="11661775" y="4822825"/>
          <p14:tracePt t="98227" x="11653838" y="4822825"/>
          <p14:tracePt t="98395" x="11644313" y="4822825"/>
          <p14:tracePt t="98419" x="11634788" y="4822825"/>
          <p14:tracePt t="98427" x="11617325" y="4822825"/>
          <p14:tracePt t="98443" x="11599863" y="4822825"/>
          <p14:tracePt t="98453" x="11590338" y="4822825"/>
          <p14:tracePt t="98470" x="11563350" y="4822825"/>
          <p14:tracePt t="98503" x="11555413" y="4822825"/>
          <p14:tracePt t="98520" x="11537950" y="4822825"/>
          <p14:tracePt t="98536" x="11474450" y="4795838"/>
          <p14:tracePt t="98553" x="11269663" y="4786313"/>
          <p14:tracePt t="98570" x="10956925" y="4803775"/>
          <p14:tracePt t="98586" x="10510838" y="4884738"/>
          <p14:tracePt t="98603" x="10188575" y="4938713"/>
          <p14:tracePt t="98620" x="10082213" y="4956175"/>
          <p14:tracePt t="98636" x="9983788" y="4973638"/>
          <p14:tracePt t="98653" x="9902825" y="4991100"/>
          <p14:tracePt t="98670" x="9875838" y="4991100"/>
          <p14:tracePt t="98686" x="9831388" y="4991100"/>
          <p14:tracePt t="98703" x="9777413" y="4991100"/>
          <p14:tracePt t="98720" x="9705975" y="4991100"/>
          <p14:tracePt t="98736" x="9626600" y="4991100"/>
          <p14:tracePt t="98753" x="9555163" y="5000625"/>
          <p14:tracePt t="98770" x="9420225" y="5018088"/>
          <p14:tracePt t="98786" x="9242425" y="5027613"/>
          <p14:tracePt t="98803" x="9037638" y="5027613"/>
          <p14:tracePt t="98820" x="8634413" y="5027613"/>
          <p14:tracePt t="98836" x="8323263" y="5027613"/>
          <p14:tracePt t="98853" x="8081963" y="5027613"/>
          <p14:tracePt t="98869" x="7902575" y="5037138"/>
          <p14:tracePt t="98886" x="7751763" y="5037138"/>
          <p14:tracePt t="98903" x="7589838" y="5037138"/>
          <p14:tracePt t="98919" x="7446963" y="5045075"/>
          <p14:tracePt t="98936" x="7331075" y="5045075"/>
          <p14:tracePt t="98953" x="7205663" y="5045075"/>
          <p14:tracePt t="98969" x="7126288" y="5045075"/>
          <p14:tracePt t="98986" x="7054850" y="5045075"/>
          <p14:tracePt t="99003" x="7018338" y="5054600"/>
          <p14:tracePt t="99019" x="6983413" y="5062538"/>
          <p14:tracePt t="99036" x="6956425" y="5072063"/>
          <p14:tracePt t="99053" x="6929438" y="5081588"/>
          <p14:tracePt t="99069" x="6894513" y="5089525"/>
          <p14:tracePt t="99086" x="6840538" y="5099050"/>
          <p14:tracePt t="99103" x="6769100" y="5116513"/>
          <p14:tracePt t="99119" x="6697663" y="5133975"/>
          <p14:tracePt t="99136" x="6608763" y="5160963"/>
          <p14:tracePt t="99153" x="6491288" y="5180013"/>
          <p14:tracePt t="99169" x="6419850" y="5187950"/>
          <p14:tracePt t="99186" x="6367463" y="5197475"/>
          <p14:tracePt t="99203" x="6348413" y="5205413"/>
          <p14:tracePt t="99219" x="6313488" y="5205413"/>
          <p14:tracePt t="99236" x="6296025" y="5214938"/>
          <p14:tracePt t="99252" x="6286500" y="5224463"/>
          <p14:tracePt t="99269" x="6276975" y="5224463"/>
          <p14:tracePt t="99747" x="6259513" y="5224463"/>
          <p14:tracePt t="99756" x="6232525" y="5224463"/>
          <p14:tracePt t="99763" x="6180138" y="5232400"/>
          <p14:tracePt t="99772" x="6153150" y="5232400"/>
          <p14:tracePt t="99785" x="6108700" y="5232400"/>
          <p14:tracePt t="99802" x="6099175" y="5241925"/>
          <p14:tracePt t="99959" x="6089650" y="5241925"/>
          <p14:tracePt t="99987" x="6089650" y="5251450"/>
          <p14:tracePt t="100003" x="6081713" y="5251450"/>
          <p14:tracePt t="101319" x="6062663" y="5251450"/>
          <p14:tracePt t="101331" x="6027738" y="5224463"/>
          <p14:tracePt t="101339" x="5983288" y="5180013"/>
          <p14:tracePt t="101350" x="5965825" y="5160963"/>
          <p14:tracePt t="101367" x="5867400" y="5081588"/>
          <p14:tracePt t="101384" x="5705475" y="4983163"/>
          <p14:tracePt t="101400" x="5554663" y="4894263"/>
          <p14:tracePt t="101417" x="5384800" y="4768850"/>
          <p14:tracePt t="101434" x="5241925" y="4670425"/>
          <p14:tracePt t="101450" x="5108575" y="4572000"/>
          <p14:tracePt t="101467" x="4929188" y="4456113"/>
          <p14:tracePt t="101484" x="4759325" y="4286250"/>
          <p14:tracePt t="101500" x="4679950" y="4187825"/>
          <p14:tracePt t="101517" x="4660900" y="4160838"/>
          <p14:tracePt t="101555" x="4660900" y="4152900"/>
          <p14:tracePt t="101567" x="4679950" y="4133850"/>
          <p14:tracePt t="101583" x="4786313" y="4071938"/>
          <p14:tracePt t="101600" x="4991100" y="3938588"/>
          <p14:tracePt t="101617" x="5295900" y="3768725"/>
          <p14:tracePt t="101633" x="5500688" y="3625850"/>
          <p14:tracePt t="101650" x="5626100" y="3509963"/>
          <p14:tracePt t="101667" x="5653088" y="3455988"/>
          <p14:tracePt t="101683" x="5697538" y="3348038"/>
          <p14:tracePt t="101700" x="5715000" y="3259138"/>
          <p14:tracePt t="101717" x="5768975" y="3116263"/>
          <p14:tracePt t="101733" x="5803900" y="2965450"/>
          <p14:tracePt t="101750" x="5803900" y="2928938"/>
          <p14:tracePt t="101767" x="5803900" y="2901950"/>
          <p14:tracePt t="101783" x="5803900" y="2884488"/>
          <p14:tracePt t="101800" x="5803900" y="2874963"/>
          <p14:tracePt t="101859" x="5795963" y="2874963"/>
          <p14:tracePt t="101868" x="5786438" y="2874963"/>
          <p14:tracePt t="101875" x="5776913" y="2874963"/>
          <p14:tracePt t="101883" x="5768975" y="2874963"/>
          <p14:tracePt t="101900" x="5751513" y="2874963"/>
          <p14:tracePt t="101916" x="5741988" y="2884488"/>
          <p14:tracePt t="101933" x="5705475" y="2894013"/>
          <p14:tracePt t="101950" x="5670550" y="2894013"/>
          <p14:tracePt t="101966" x="5653088" y="2901950"/>
          <p14:tracePt t="102000" x="5661025" y="2901950"/>
          <p14:tracePt t="102016" x="5715000" y="2894013"/>
          <p14:tracePt t="102033" x="5741988" y="2874963"/>
          <p14:tracePt t="102050" x="5751513" y="2857500"/>
          <p14:tracePt t="102066" x="5776913" y="2847975"/>
          <p14:tracePt t="102083" x="5795963" y="2840038"/>
          <p14:tracePt t="102100" x="5813425" y="2830513"/>
          <p14:tracePt t="102163" x="5803900" y="2830513"/>
          <p14:tracePt t="102171" x="5786438" y="2847975"/>
          <p14:tracePt t="102179" x="5751513" y="2874963"/>
          <p14:tracePt t="102187" x="5732463" y="2901950"/>
          <p14:tracePt t="102200" x="5705475" y="2938463"/>
          <p14:tracePt t="102216" x="5670550" y="2965450"/>
          <p14:tracePt t="102233" x="5643563" y="2990850"/>
          <p14:tracePt t="102249" x="5634038" y="3000375"/>
          <p14:tracePt t="102266" x="5634038" y="3009900"/>
          <p14:tracePt t="102283" x="5626100" y="3017838"/>
          <p14:tracePt t="102299" x="5581650" y="3044825"/>
          <p14:tracePt t="102316" x="5545138" y="3062288"/>
          <p14:tracePt t="102333" x="5483225" y="3062288"/>
          <p14:tracePt t="102349" x="5411788" y="3062288"/>
          <p14:tracePt t="102366" x="5330825" y="3062288"/>
          <p14:tracePt t="102383" x="5276850" y="3062288"/>
          <p14:tracePt t="102399" x="5224463" y="3062288"/>
          <p14:tracePt t="102416" x="5170488" y="3062288"/>
          <p14:tracePt t="102433" x="5089525" y="3062288"/>
          <p14:tracePt t="102449" x="5018088" y="3062288"/>
          <p14:tracePt t="102466" x="4902200" y="3081338"/>
          <p14:tracePt t="102483" x="4759325" y="3108325"/>
          <p14:tracePt t="102499" x="4554538" y="3170238"/>
          <p14:tracePt t="102516" x="4411663" y="3224213"/>
          <p14:tracePt t="102532" x="4268788" y="3268663"/>
          <p14:tracePt t="102549" x="4143375" y="3303588"/>
          <p14:tracePt t="102566" x="4054475" y="3322638"/>
          <p14:tracePt t="102582" x="4027488" y="3322638"/>
          <p14:tracePt t="102599" x="4017963" y="3322638"/>
          <p14:tracePt t="102616" x="4010025" y="3322638"/>
          <p14:tracePt t="102632" x="3983038" y="3322638"/>
          <p14:tracePt t="102649" x="3929063" y="3322638"/>
          <p14:tracePt t="102666" x="3822700" y="3322638"/>
          <p14:tracePt t="102682" x="3633788" y="3303588"/>
          <p14:tracePt t="102699" x="3375025" y="3286125"/>
          <p14:tracePt t="102716" x="3232150" y="3268663"/>
          <p14:tracePt t="102732" x="3108325" y="3251200"/>
          <p14:tracePt t="102749" x="3062288" y="3241675"/>
          <p14:tracePt t="102766" x="3036888" y="3241675"/>
          <p14:tracePt t="102782" x="3017838" y="3232150"/>
          <p14:tracePt t="102799" x="3009900" y="3232150"/>
          <p14:tracePt t="102816" x="3000375" y="3232150"/>
          <p14:tracePt t="102832" x="3000375" y="3224213"/>
          <p14:tracePt t="102955" x="3009900" y="3232150"/>
          <p14:tracePt t="102963" x="3017838" y="3251200"/>
          <p14:tracePt t="102971" x="3027363" y="3268663"/>
          <p14:tracePt t="102982" x="3036888" y="3276600"/>
          <p14:tracePt t="102999" x="3054350" y="3286125"/>
          <p14:tracePt t="103015" x="3054350" y="3295650"/>
          <p14:tracePt t="103032" x="3062288" y="3303588"/>
          <p14:tracePt t="103049" x="3081338" y="3322638"/>
          <p14:tracePt t="103065" x="3098800" y="3330575"/>
          <p14:tracePt t="103082" x="3125788" y="3340100"/>
          <p14:tracePt t="103099" x="3143250" y="3348038"/>
          <p14:tracePt t="103115" x="3160713" y="3367088"/>
          <p14:tracePt t="103132" x="3170238" y="3375025"/>
          <p14:tracePt t="103149" x="3179763" y="3375025"/>
          <p14:tracePt t="103165" x="3187700" y="3384550"/>
          <p14:tracePt t="103182" x="3205163" y="3384550"/>
          <p14:tracePt t="103199" x="3214688" y="3384550"/>
          <p14:tracePt t="103215" x="3224213" y="3402013"/>
          <p14:tracePt t="103292" x="3224213" y="3411538"/>
          <p14:tracePt t="103300" x="3224213" y="3429000"/>
          <p14:tracePt t="103315" x="3224213" y="3438525"/>
          <p14:tracePt t="103323" x="3224213" y="3446463"/>
          <p14:tracePt t="103332" x="3224213" y="3455988"/>
          <p14:tracePt t="103355" x="3214688" y="3455988"/>
          <p14:tracePt t="103371" x="3214688" y="3465513"/>
          <p14:tracePt t="103451" x="3214688" y="3473450"/>
          <p14:tracePt t="103459" x="3232150" y="3490913"/>
          <p14:tracePt t="103468" x="3251200" y="3517900"/>
          <p14:tracePt t="103482" x="3286125" y="3536950"/>
          <p14:tracePt t="103498" x="3357563" y="3598863"/>
          <p14:tracePt t="103515" x="3402013" y="3625850"/>
          <p14:tracePt t="103532" x="3455988" y="3679825"/>
          <p14:tracePt t="103548" x="3482975" y="3705225"/>
          <p14:tracePt t="103565" x="3517900" y="3732213"/>
          <p14:tracePt t="103581" x="3571875" y="3776663"/>
          <p14:tracePt t="103598" x="3643313" y="3830638"/>
          <p14:tracePt t="103615" x="3687763" y="3857625"/>
          <p14:tracePt t="103631" x="3759200" y="3894138"/>
          <p14:tracePt t="103648" x="3803650" y="3919538"/>
          <p14:tracePt t="103665" x="3840163" y="3938588"/>
          <p14:tracePt t="103681" x="3867150" y="3965575"/>
          <p14:tracePt t="103698" x="3884613" y="3973513"/>
          <p14:tracePt t="103715" x="3894138" y="3983038"/>
          <p14:tracePt t="103731" x="3902075" y="3990975"/>
          <p14:tracePt t="103748" x="3911600" y="3990975"/>
          <p14:tracePt t="103765" x="3919538" y="3990975"/>
          <p14:tracePt t="103781" x="3938588" y="3990975"/>
          <p14:tracePt t="103798" x="3983038" y="3983038"/>
          <p14:tracePt t="103815" x="4054475" y="3938588"/>
          <p14:tracePt t="103831" x="4152900" y="3867150"/>
          <p14:tracePt t="103848" x="4232275" y="3795713"/>
          <p14:tracePt t="103865" x="4286250" y="3732213"/>
          <p14:tracePt t="103881" x="4330700" y="3687763"/>
          <p14:tracePt t="103898" x="4357688" y="3652838"/>
          <p14:tracePt t="103915" x="4375150" y="3633788"/>
          <p14:tracePt t="103948" x="4375150" y="3625850"/>
          <p14:tracePt t="103979" x="4340225" y="3625850"/>
          <p14:tracePt t="103987" x="4303713" y="3633788"/>
          <p14:tracePt t="103998" x="4241800" y="3652838"/>
          <p14:tracePt t="104015" x="4044950" y="3697288"/>
          <p14:tracePt t="104031" x="3848100" y="3741738"/>
          <p14:tracePt t="104048" x="3643313" y="3776663"/>
          <p14:tracePt t="104064" x="3429000" y="3813175"/>
          <p14:tracePt t="104081" x="3214688" y="3848100"/>
          <p14:tracePt t="104098" x="3044825" y="3867150"/>
          <p14:tracePt t="104114" x="2901950" y="3875088"/>
          <p14:tracePt t="104131" x="2795588" y="3875088"/>
          <p14:tracePt t="104148" x="2625725" y="3875088"/>
          <p14:tracePt t="104164" x="2500313" y="3875088"/>
          <p14:tracePt t="104181" x="2374900" y="3875088"/>
          <p14:tracePt t="104198" x="2241550" y="3875088"/>
          <p14:tracePt t="104214" x="2089150" y="3848100"/>
          <p14:tracePt t="104231" x="1946275" y="3813175"/>
          <p14:tracePt t="104248" x="1812925" y="3759200"/>
          <p14:tracePt t="104264" x="1724025" y="3724275"/>
          <p14:tracePt t="104281" x="1652588" y="3697288"/>
          <p14:tracePt t="104297" x="1616075" y="3687763"/>
          <p14:tracePt t="104314" x="1589088" y="3670300"/>
          <p14:tracePt t="104339" x="1589088" y="3660775"/>
          <p14:tracePt t="104427" x="1608138" y="3660775"/>
          <p14:tracePt t="104435" x="1625600" y="3660775"/>
          <p14:tracePt t="104443" x="1652588" y="3670300"/>
          <p14:tracePt t="104451" x="1687513" y="3670300"/>
          <p14:tracePt t="104464" x="1731963" y="3670300"/>
          <p14:tracePt t="104481" x="1830388" y="3670300"/>
          <p14:tracePt t="104497" x="1928813" y="3643313"/>
          <p14:tracePt t="104514" x="1990725" y="3625850"/>
          <p14:tracePt t="104531" x="2081213" y="3598863"/>
          <p14:tracePt t="104547" x="2152650" y="3562350"/>
          <p14:tracePt t="104564" x="2170113" y="3544888"/>
          <p14:tracePt t="104580" x="2179638" y="3527425"/>
          <p14:tracePt t="104597" x="2187575" y="3517900"/>
          <p14:tracePt t="104659" x="2187575" y="3527425"/>
          <p14:tracePt t="104667" x="2187575" y="3554413"/>
          <p14:tracePt t="104675" x="2170113" y="3598863"/>
          <p14:tracePt t="104684" x="2160588" y="3643313"/>
          <p14:tracePt t="104697" x="2152650" y="3687763"/>
          <p14:tracePt t="104714" x="2133600" y="3759200"/>
          <p14:tracePt t="104730" x="2108200" y="3822700"/>
          <p14:tracePt t="104747" x="2054225" y="3929063"/>
          <p14:tracePt t="104764" x="2009775" y="3973513"/>
          <p14:tracePt t="104780" x="1973263" y="4000500"/>
          <p14:tracePt t="104797" x="1928813" y="4027488"/>
          <p14:tracePt t="104814" x="1911350" y="4062413"/>
          <p14:tracePt t="104830" x="1901825" y="4116388"/>
          <p14:tracePt t="104847" x="1901825" y="4179888"/>
          <p14:tracePt t="104864" x="1911350" y="4259263"/>
          <p14:tracePt t="104880" x="1973263" y="4330700"/>
          <p14:tracePt t="104897" x="2054225" y="4411663"/>
          <p14:tracePt t="104914" x="2098675" y="4456113"/>
          <p14:tracePt t="104930" x="2224088" y="4581525"/>
          <p14:tracePt t="104947" x="2347913" y="4687888"/>
          <p14:tracePt t="104964" x="2473325" y="4822825"/>
          <p14:tracePt t="104980" x="2527300" y="4884738"/>
          <p14:tracePt t="104997" x="2544763" y="4946650"/>
          <p14:tracePt t="105013" x="2571750" y="5000625"/>
          <p14:tracePt t="105030" x="2581275" y="5062538"/>
          <p14:tracePt t="105047" x="2616200" y="5160963"/>
          <p14:tracePt t="105063" x="2625725" y="5214938"/>
          <p14:tracePt t="105080" x="2643188" y="5295900"/>
          <p14:tracePt t="105097" x="2670175" y="5384800"/>
          <p14:tracePt t="105113" x="2687638" y="5483225"/>
          <p14:tracePt t="105130" x="2705100" y="5581650"/>
          <p14:tracePt t="105147" x="2705100" y="5643563"/>
          <p14:tracePt t="105163" x="2714625" y="5724525"/>
          <p14:tracePt t="105180" x="2724150" y="5759450"/>
          <p14:tracePt t="105197" x="2724150" y="5803900"/>
          <p14:tracePt t="105213" x="2732088" y="5840413"/>
          <p14:tracePt t="105230" x="2732088" y="5894388"/>
          <p14:tracePt t="105247" x="2732088" y="5938838"/>
          <p14:tracePt t="105263" x="2732088" y="5973763"/>
          <p14:tracePt t="105280" x="2732088" y="6010275"/>
          <p14:tracePt t="105296" x="2732088" y="6037263"/>
          <p14:tracePt t="105313" x="2732088" y="6054725"/>
          <p14:tracePt t="105330" x="2732088" y="6089650"/>
          <p14:tracePt t="105346" x="2732088" y="6108700"/>
          <p14:tracePt t="105363" x="2732088" y="6134100"/>
          <p14:tracePt t="105380" x="2732088" y="6143625"/>
          <p14:tracePt t="105679" x="2741613" y="6143625"/>
          <p14:tracePt t="105707" x="2751138" y="6143625"/>
          <p14:tracePt t="105717" x="2759075" y="6143625"/>
          <p14:tracePt t="105739" x="2768600" y="6134100"/>
          <p14:tracePt t="105763" x="2776538" y="6134100"/>
          <p14:tracePt t="105779" x="2776538" y="6126163"/>
          <p14:tracePt t="105803" x="2786063" y="6116638"/>
          <p14:tracePt t="105811" x="2786063" y="6108700"/>
          <p14:tracePt t="105819" x="2795588" y="6108700"/>
          <p14:tracePt t="105835" x="2795588" y="6099175"/>
          <p14:tracePt t="105859" x="2795588" y="6089650"/>
          <p14:tracePt t="105875" x="2803525" y="6089650"/>
          <p14:tracePt t="105883" x="2803525" y="6081713"/>
          <p14:tracePt t="105900" x="2803525" y="6062663"/>
          <p14:tracePt t="105916" x="2813050" y="6045200"/>
          <p14:tracePt t="105930" x="2822575" y="6027738"/>
          <p14:tracePt t="105946" x="2822575" y="6018213"/>
          <p14:tracePt t="105963" x="2830513" y="6000750"/>
          <p14:tracePt t="105979" x="2840038" y="5973763"/>
          <p14:tracePt t="105996" x="2847975" y="5965825"/>
          <p14:tracePt t="106012" x="2857500" y="5956300"/>
          <p14:tracePt t="106029" x="2857500" y="5946775"/>
          <p14:tracePt t="106046" x="2867025" y="5938838"/>
          <p14:tracePt t="106062" x="2867025" y="5929313"/>
          <p14:tracePt t="106096" x="2874963" y="5911850"/>
          <p14:tracePt t="106112" x="2901950" y="5894388"/>
          <p14:tracePt t="106129" x="2919413" y="5884863"/>
          <p14:tracePt t="106146" x="2946400" y="5867400"/>
          <p14:tracePt t="106162" x="2965450" y="5848350"/>
          <p14:tracePt t="106179" x="2990850" y="5830888"/>
          <p14:tracePt t="106196" x="3036888" y="5786438"/>
          <p14:tracePt t="106212" x="3062288" y="5768975"/>
          <p14:tracePt t="106229" x="3081338" y="5751513"/>
          <p14:tracePt t="106246" x="3089275" y="5732463"/>
          <p14:tracePt t="106262" x="3098800" y="5724525"/>
          <p14:tracePt t="106279" x="3116263" y="5705475"/>
          <p14:tracePt t="106296" x="3133725" y="5680075"/>
          <p14:tracePt t="106312" x="3152775" y="5670550"/>
          <p14:tracePt t="106329" x="3170238" y="5643563"/>
          <p14:tracePt t="106346" x="3179763" y="5608638"/>
          <p14:tracePt t="106362" x="3197225" y="5581650"/>
          <p14:tracePt t="106379" x="3214688" y="5554663"/>
          <p14:tracePt t="106395" x="3232150" y="5527675"/>
          <p14:tracePt t="106412" x="3232150" y="5518150"/>
          <p14:tracePt t="106429" x="3232150" y="5500688"/>
          <p14:tracePt t="106445" x="3232150" y="5491163"/>
          <p14:tracePt t="106462" x="3232150" y="5483225"/>
          <p14:tracePt t="106479" x="3241675" y="5465763"/>
          <p14:tracePt t="106512" x="3241675" y="5456238"/>
          <p14:tracePt t="106532" x="3241675" y="5446713"/>
          <p14:tracePt t="106595" x="3241675" y="5438775"/>
          <p14:tracePt t="106707" x="3232150" y="5456238"/>
          <p14:tracePt t="106715" x="3224213" y="5473700"/>
          <p14:tracePt t="106723" x="3214688" y="5491163"/>
          <p14:tracePt t="106733" x="3205163" y="5510213"/>
          <p14:tracePt t="106745" x="3187700" y="5527675"/>
          <p14:tracePt t="106762" x="3179763" y="5545138"/>
          <p14:tracePt t="106778" x="3160713" y="5562600"/>
          <p14:tracePt t="106795" x="3143250" y="5581650"/>
          <p14:tracePt t="106812" x="3125788" y="5589588"/>
          <p14:tracePt t="106828" x="3108325" y="5608638"/>
          <p14:tracePt t="106845" x="3071813" y="5626100"/>
          <p14:tracePt t="106862" x="3044825" y="5634038"/>
          <p14:tracePt t="106878" x="3017838" y="5643563"/>
          <p14:tracePt t="106895" x="3000375" y="5643563"/>
          <p14:tracePt t="106912" x="2973388" y="5653088"/>
          <p14:tracePt t="106928" x="2955925" y="5661025"/>
          <p14:tracePt t="106945" x="2919413" y="5661025"/>
          <p14:tracePt t="106961" x="2901950" y="5680075"/>
          <p14:tracePt t="106978" x="2874963" y="5680075"/>
          <p14:tracePt t="106995" x="2847975" y="5688013"/>
          <p14:tracePt t="107011" x="2803525" y="5688013"/>
          <p14:tracePt t="107028" x="2786063" y="5697538"/>
          <p14:tracePt t="107045" x="2759075" y="5705475"/>
          <p14:tracePt t="107061" x="2741613" y="5705475"/>
          <p14:tracePt t="107078" x="2714625" y="5724525"/>
          <p14:tracePt t="107095" x="2679700" y="5741988"/>
          <p14:tracePt t="107111" x="2660650" y="5741988"/>
          <p14:tracePt t="107128" x="2633663" y="5751513"/>
          <p14:tracePt t="107145" x="2616200" y="5751513"/>
          <p14:tracePt t="107161" x="2608263" y="5759450"/>
          <p14:tracePt t="107178" x="2589213" y="5759450"/>
          <p14:tracePt t="107195" x="2581275" y="5759450"/>
          <p14:tracePt t="107211" x="2536825" y="5759450"/>
          <p14:tracePt t="107228" x="2509838" y="5759450"/>
          <p14:tracePt t="107245" x="2482850" y="5759450"/>
          <p14:tracePt t="107261" x="2438400" y="5759450"/>
          <p14:tracePt t="107278" x="2401888" y="5759450"/>
          <p14:tracePt t="107295" x="2357438" y="5759450"/>
          <p14:tracePt t="107311" x="2303463" y="5759450"/>
          <p14:tracePt t="107328" x="2241550" y="5759450"/>
          <p14:tracePt t="107344" x="2170113" y="5759450"/>
          <p14:tracePt t="107361" x="2081213" y="5759450"/>
          <p14:tracePt t="107378" x="2009775" y="5759450"/>
          <p14:tracePt t="107394" x="1911350" y="5759450"/>
          <p14:tracePt t="107411" x="1803400" y="5759450"/>
          <p14:tracePt t="107428" x="1697038" y="5759450"/>
          <p14:tracePt t="107444" x="1581150" y="5751513"/>
          <p14:tracePt t="107461" x="1490663" y="5741988"/>
          <p14:tracePt t="107478" x="1401763" y="5741988"/>
          <p14:tracePt t="107494" x="1312863" y="5732463"/>
          <p14:tracePt t="107511" x="1250950" y="5732463"/>
          <p14:tracePt t="107528" x="1179513" y="5732463"/>
          <p14:tracePt t="107544" x="1098550" y="5732463"/>
          <p14:tracePt t="107561" x="990600" y="5732463"/>
          <p14:tracePt t="107578" x="893763" y="5732463"/>
          <p14:tracePt t="107594" x="839788" y="5751513"/>
          <p14:tracePt t="107611" x="785813" y="5786438"/>
          <p14:tracePt t="107627" x="750888" y="5867400"/>
          <p14:tracePt t="107644" x="750888" y="5902325"/>
          <p14:tracePt t="107661" x="768350" y="5938838"/>
          <p14:tracePt t="107677" x="812800" y="5983288"/>
          <p14:tracePt t="107694" x="857250" y="6018213"/>
          <p14:tracePt t="107711" x="874713" y="6037263"/>
          <p14:tracePt t="107727" x="911225" y="6054725"/>
          <p14:tracePt t="107744" x="955675" y="6054725"/>
          <p14:tracePt t="107761" x="965200" y="6054725"/>
          <p14:tracePt t="107794" x="973138" y="6054725"/>
          <p14:tracePt t="107813" x="965200" y="6054725"/>
          <p14:tracePt t="107827" x="938213" y="6037263"/>
          <p14:tracePt t="107844" x="884238" y="6010275"/>
          <p14:tracePt t="107861" x="847725" y="6000750"/>
          <p14:tracePt t="107877" x="803275" y="5991225"/>
          <p14:tracePt t="107894" x="776288" y="5991225"/>
          <p14:tracePt t="107911" x="750888" y="5991225"/>
          <p14:tracePt t="107927" x="741363" y="5991225"/>
          <p14:tracePt t="107944" x="723900" y="5991225"/>
          <p14:tracePt t="107961" x="723900" y="6000750"/>
          <p14:tracePt t="107977" x="714375" y="6010275"/>
          <p14:tracePt t="107994" x="723900" y="6037263"/>
          <p14:tracePt t="108011" x="768350" y="6072188"/>
          <p14:tracePt t="108027" x="830263" y="6089650"/>
          <p14:tracePt t="108044" x="874713" y="6099175"/>
          <p14:tracePt t="108061" x="928688" y="6099175"/>
          <p14:tracePt t="108077" x="946150" y="6089650"/>
          <p14:tracePt t="108132" x="946150" y="6081713"/>
          <p14:tracePt t="108139" x="938213" y="6062663"/>
          <p14:tracePt t="108148" x="919163" y="6054725"/>
          <p14:tracePt t="108160" x="901700" y="6027738"/>
          <p14:tracePt t="108177" x="866775" y="6000750"/>
          <p14:tracePt t="108194" x="847725" y="5991225"/>
          <p14:tracePt t="108210" x="839788" y="5991225"/>
          <p14:tracePt t="108227" x="830263" y="5991225"/>
          <p14:tracePt t="108260" x="822325" y="5991225"/>
          <p14:tracePt t="108283" x="822325" y="6000750"/>
          <p14:tracePt t="108294" x="812800" y="6010275"/>
          <p14:tracePt t="108310" x="812800" y="6018213"/>
          <p14:tracePt t="108327" x="812800" y="6037263"/>
          <p14:tracePt t="108343" x="839788" y="6045200"/>
          <p14:tracePt t="108360" x="874713" y="6072188"/>
          <p14:tracePt t="108377" x="928688" y="6081713"/>
          <p14:tracePt t="108393" x="1000125" y="6081713"/>
          <p14:tracePt t="108410" x="1044575" y="6081713"/>
          <p14:tracePt t="108427" x="1071563" y="6081713"/>
          <p14:tracePt t="108515" x="1062038" y="6072188"/>
          <p14:tracePt t="108523" x="1054100" y="6062663"/>
          <p14:tracePt t="108531" x="1027113" y="6045200"/>
          <p14:tracePt t="108543" x="1009650" y="6037263"/>
          <p14:tracePt t="108560" x="965200" y="6010275"/>
          <p14:tracePt t="108577" x="955675" y="6000750"/>
          <p14:tracePt t="108593" x="946150" y="6000750"/>
          <p14:tracePt t="108610" x="938213" y="6000750"/>
          <p14:tracePt t="108627" x="928688" y="6000750"/>
          <p14:tracePt t="108643" x="919163" y="6000750"/>
          <p14:tracePt t="108660" x="901700" y="6010275"/>
          <p14:tracePt t="108676" x="884238" y="6018213"/>
          <p14:tracePt t="108693" x="874713" y="6018213"/>
          <p14:tracePt t="108710" x="874713" y="6027738"/>
          <p14:tracePt t="108755" x="874713" y="6037263"/>
          <p14:tracePt t="108780" x="874713" y="6045200"/>
          <p14:tracePt t="108787" x="874713" y="6054725"/>
          <p14:tracePt t="108803" x="874713" y="6062663"/>
          <p14:tracePt t="108835" x="874713" y="6072188"/>
          <p14:tracePt t="108883" x="874713" y="6081713"/>
          <p14:tracePt t="108899" x="874713" y="6089650"/>
          <p14:tracePt t="109019" x="866775" y="6089650"/>
          <p14:tracePt t="109028" x="857250" y="6089650"/>
          <p14:tracePt t="109035" x="839788" y="6089650"/>
          <p14:tracePt t="109044" x="830263" y="6089650"/>
          <p14:tracePt t="109059" x="812800" y="6072188"/>
          <p14:tracePt t="109076" x="795338" y="6062663"/>
          <p14:tracePt t="109093" x="768350" y="6062663"/>
          <p14:tracePt t="109109" x="758825" y="6062663"/>
          <p14:tracePt t="109126" x="750888" y="6062663"/>
          <p14:tracePt t="109203" x="741363" y="6062663"/>
          <p14:tracePt t="109219" x="731838" y="6062663"/>
          <p14:tracePt t="109228" x="723900" y="6062663"/>
          <p14:tracePt t="109235" x="714375" y="6062663"/>
          <p14:tracePt t="109251" x="704850" y="6062663"/>
          <p14:tracePt t="109275" x="696913" y="6062663"/>
          <p14:tracePt t="109283" x="687388" y="6062663"/>
          <p14:tracePt t="109299" x="679450" y="6062663"/>
          <p14:tracePt t="109315" x="669925" y="6062663"/>
          <p14:tracePt t="109331" x="660400" y="6062663"/>
          <p14:tracePt t="109347" x="652463" y="6062663"/>
          <p14:tracePt t="109435" x="642938" y="6062663"/>
          <p14:tracePt t="109467" x="642938" y="6072188"/>
          <p14:tracePt t="109531" x="642938" y="6081713"/>
          <p14:tracePt t="109547" x="642938" y="6089650"/>
          <p14:tracePt t="109555" x="652463" y="6099175"/>
          <p14:tracePt t="109563" x="687388" y="6116638"/>
          <p14:tracePt t="109576" x="696913" y="6116638"/>
          <p14:tracePt t="109592" x="741363" y="6134100"/>
          <p14:tracePt t="109609" x="812800" y="6134100"/>
          <p14:tracePt t="109626" x="893763" y="6134100"/>
          <p14:tracePt t="109642" x="928688" y="6134100"/>
          <p14:tracePt t="109659" x="946150" y="6134100"/>
          <p14:tracePt t="109675" x="965200" y="6134100"/>
          <p14:tracePt t="109692" x="973138" y="6134100"/>
          <p14:tracePt t="109726" x="982663" y="6134100"/>
          <p14:tracePt t="109895" x="982663" y="6143625"/>
          <p14:tracePt t="110023" x="990600" y="6143625"/>
          <p14:tracePt t="110343" x="1000125" y="6143625"/>
          <p14:tracePt t="110499" x="1000125" y="6153150"/>
          <p14:tracePt t="110507" x="1009650" y="6153150"/>
          <p14:tracePt t="110555" x="1017588" y="6153150"/>
          <p14:tracePt t="110579" x="1017588" y="6161088"/>
          <p14:tracePt t="110628" x="1027113" y="6161088"/>
          <p14:tracePt t="110644" x="1036638" y="6161088"/>
          <p14:tracePt t="110683" x="1044575" y="6161088"/>
          <p14:tracePt t="110691" x="1062038" y="6161088"/>
          <p14:tracePt t="110699" x="1071563" y="6161088"/>
          <p14:tracePt t="110708" x="1089025" y="6161088"/>
          <p14:tracePt t="110725" x="1125538" y="6161088"/>
          <p14:tracePt t="110741" x="1169988" y="6161088"/>
          <p14:tracePt t="110758" x="1204913" y="6161088"/>
          <p14:tracePt t="110774" x="1223963" y="6161088"/>
          <p14:tracePt t="110791" x="1241425" y="6161088"/>
          <p14:tracePt t="110808" x="1250950" y="6161088"/>
          <p14:tracePt t="110824" x="1268413" y="6161088"/>
          <p14:tracePt t="110841" x="1276350" y="6153150"/>
          <p14:tracePt t="110858" x="1303338" y="6143625"/>
          <p14:tracePt t="110874" x="1330325" y="6143625"/>
          <p14:tracePt t="110891" x="1374775" y="6116638"/>
          <p14:tracePt t="110908" x="1393825" y="6108700"/>
          <p14:tracePt t="110924" x="1419225" y="6099175"/>
          <p14:tracePt t="110941" x="1438275" y="6089650"/>
          <p14:tracePt t="110958" x="1455738" y="6081713"/>
          <p14:tracePt t="110974" x="1473200" y="6072188"/>
          <p14:tracePt t="110991" x="1482725" y="6062663"/>
          <p14:tracePt t="111008" x="1500188" y="6045200"/>
          <p14:tracePt t="111024" x="1500188" y="6027738"/>
          <p14:tracePt t="111041" x="1509713" y="6000750"/>
          <p14:tracePt t="111057" x="1509713" y="5983288"/>
          <p14:tracePt t="111074" x="1517650" y="5938838"/>
          <p14:tracePt t="111091" x="1527175" y="5884863"/>
          <p14:tracePt t="111107" x="1554163" y="5795963"/>
          <p14:tracePt t="111124" x="1581150" y="5732463"/>
          <p14:tracePt t="111141" x="1616075" y="5661025"/>
          <p14:tracePt t="111157" x="1643063" y="5626100"/>
          <p14:tracePt t="111191" x="1643063" y="5616575"/>
          <p14:tracePt t="111207" x="1652588" y="5608638"/>
          <p14:tracePt t="111241" x="1679575" y="5581650"/>
          <p14:tracePt t="111257" x="1697038" y="5562600"/>
          <p14:tracePt t="111274" x="1704975" y="5562600"/>
          <p14:tracePt t="111291" x="1704975" y="5554663"/>
          <p14:tracePt t="111307" x="1704975" y="5545138"/>
          <p14:tracePt t="111341" x="1714500" y="5545138"/>
          <p14:tracePt t="111357" x="1724025" y="5537200"/>
          <p14:tracePt t="111374" x="1731963" y="5537200"/>
          <p14:tracePt t="111391" x="1741488" y="5537200"/>
          <p14:tracePt t="111407" x="1741488" y="5527675"/>
          <p14:tracePt t="111451" x="1751013" y="5527675"/>
          <p14:tracePt t="111460" x="1758950" y="5518150"/>
          <p14:tracePt t="111467" x="1768475" y="5510213"/>
          <p14:tracePt t="111475" x="1795463" y="5500688"/>
          <p14:tracePt t="111490" x="1803400" y="5483225"/>
          <p14:tracePt t="111507" x="1866900" y="5446713"/>
          <p14:tracePt t="111524" x="1893888" y="5419725"/>
          <p14:tracePt t="111540" x="1928813" y="5394325"/>
          <p14:tracePt t="111557" x="1946275" y="5375275"/>
          <p14:tracePt t="111574" x="1965325" y="5367338"/>
          <p14:tracePt t="111590" x="1965325" y="5357813"/>
          <p14:tracePt t="111607" x="1973263" y="5357813"/>
          <p14:tracePt t="111624" x="1982788" y="5348288"/>
          <p14:tracePt t="113024" x="1990725" y="5348288"/>
          <p14:tracePt t="113059" x="2009775" y="5340350"/>
          <p14:tracePt t="113067" x="2027238" y="5330825"/>
          <p14:tracePt t="113076" x="2044700" y="5313363"/>
          <p14:tracePt t="113089" x="2071688" y="5313363"/>
          <p14:tracePt t="113105" x="2089150" y="5303838"/>
          <p14:tracePt t="113122" x="2125663" y="5295900"/>
          <p14:tracePt t="113139" x="2160588" y="5295900"/>
          <p14:tracePt t="113155" x="2187575" y="5295900"/>
          <p14:tracePt t="113172" x="2205038" y="5295900"/>
          <p14:tracePt t="113205" x="2214563" y="5295900"/>
          <p14:tracePt t="113222" x="2224088" y="5295900"/>
          <p14:tracePt t="113451" x="2232025" y="5295900"/>
          <p14:tracePt t="113459" x="2268538" y="5295900"/>
          <p14:tracePt t="113467" x="2295525" y="5295900"/>
          <p14:tracePt t="113476" x="2322513" y="5295900"/>
          <p14:tracePt t="113488" x="2374900" y="5295900"/>
          <p14:tracePt t="113505" x="2411413" y="5295900"/>
          <p14:tracePt t="113522" x="2411413" y="5303838"/>
          <p14:tracePt t="113538" x="2438400" y="5322888"/>
          <p14:tracePt t="113555" x="2473325" y="5375275"/>
          <p14:tracePt t="113572" x="2500313" y="5419725"/>
          <p14:tracePt t="113588" x="2509838" y="5465763"/>
          <p14:tracePt t="113605" x="2517775" y="5510213"/>
          <p14:tracePt t="113622" x="2536825" y="5554663"/>
          <p14:tracePt t="113638" x="2544763" y="5589588"/>
          <p14:tracePt t="113655" x="2554288" y="5626100"/>
          <p14:tracePt t="113672" x="2571750" y="5653088"/>
          <p14:tracePt t="113688" x="2571750" y="5670550"/>
          <p14:tracePt t="113722" x="2589213" y="5680075"/>
          <p14:tracePt t="113738" x="2598738" y="5688013"/>
          <p14:tracePt t="113755" x="2608263" y="5705475"/>
          <p14:tracePt t="113771" x="2643188" y="5751513"/>
          <p14:tracePt t="113788" x="2670175" y="5786438"/>
          <p14:tracePt t="113805" x="2687638" y="5822950"/>
          <p14:tracePt t="113821" x="2705100" y="5848350"/>
          <p14:tracePt t="113838" x="2732088" y="5875338"/>
          <p14:tracePt t="113855" x="2759075" y="5894388"/>
          <p14:tracePt t="113871" x="2768600" y="5902325"/>
          <p14:tracePt t="113888" x="2786063" y="5919788"/>
          <p14:tracePt t="113905" x="2786063" y="5929313"/>
          <p14:tracePt t="114051" x="2776538" y="5929313"/>
          <p14:tracePt t="114059" x="2759075" y="5929313"/>
          <p14:tracePt t="114067" x="2732088" y="5929313"/>
          <p14:tracePt t="114076" x="2705100" y="5919788"/>
          <p14:tracePt t="114088" x="2679700" y="5911850"/>
          <p14:tracePt t="114105" x="2633663" y="5902325"/>
          <p14:tracePt t="114121" x="2571750" y="5894388"/>
          <p14:tracePt t="114138" x="2500313" y="5884863"/>
          <p14:tracePt t="114154" x="2446338" y="5884863"/>
          <p14:tracePt t="114171" x="2393950" y="5884863"/>
          <p14:tracePt t="114188" x="2357438" y="5875338"/>
          <p14:tracePt t="114204" x="2312988" y="5875338"/>
          <p14:tracePt t="114221" x="2251075" y="5875338"/>
          <p14:tracePt t="114238" x="2205038" y="5867400"/>
          <p14:tracePt t="114254" x="2143125" y="5857875"/>
          <p14:tracePt t="114271" x="2081213" y="5848350"/>
          <p14:tracePt t="114288" x="1990725" y="5830888"/>
          <p14:tracePt t="114304" x="1919288" y="5822950"/>
          <p14:tracePt t="114321" x="1874838" y="5822950"/>
          <p14:tracePt t="114338" x="1822450" y="5822950"/>
          <p14:tracePt t="114354" x="1785938" y="5822950"/>
          <p14:tracePt t="114371" x="1724025" y="5822950"/>
          <p14:tracePt t="114388" x="1704975" y="5822950"/>
          <p14:tracePt t="114404" x="1679575" y="5822950"/>
          <p14:tracePt t="114421" x="1670050" y="5822950"/>
          <p14:tracePt t="114438" x="1660525" y="5822950"/>
          <p14:tracePt t="114454" x="1652588" y="5822950"/>
          <p14:tracePt t="114471" x="1643063" y="5822950"/>
          <p14:tracePt t="114487" x="1633538" y="5822950"/>
          <p14:tracePt t="114504" x="1625600" y="5822950"/>
          <p14:tracePt t="114521" x="1616075" y="5822950"/>
          <p14:tracePt t="114851" x="1625600" y="5830888"/>
          <p14:tracePt t="114859" x="1633538" y="5840413"/>
          <p14:tracePt t="114867" x="1652588" y="5840413"/>
          <p14:tracePt t="114875" x="1670050" y="5840413"/>
          <p14:tracePt t="114887" x="1687513" y="5848350"/>
          <p14:tracePt t="114904" x="1731963" y="5857875"/>
          <p14:tracePt t="114920" x="1768475" y="5867400"/>
          <p14:tracePt t="114937" x="1795463" y="5875338"/>
          <p14:tracePt t="114970" x="1803400" y="5875338"/>
          <p14:tracePt t="114987" x="1822450" y="5894388"/>
          <p14:tracePt t="115004" x="1830388" y="5902325"/>
          <p14:tracePt t="115020" x="1847850" y="5919788"/>
          <p14:tracePt t="115037" x="1866900" y="5929313"/>
          <p14:tracePt t="115054" x="1884363" y="5938838"/>
          <p14:tracePt t="115070" x="1901825" y="5946775"/>
          <p14:tracePt t="115087" x="1911350" y="5946775"/>
          <p14:tracePt t="115104" x="1928813" y="5956300"/>
          <p14:tracePt t="115120" x="1938338" y="5956300"/>
          <p14:tracePt t="115137" x="1955800" y="5956300"/>
          <p14:tracePt t="115153" x="1965325" y="5965825"/>
          <p14:tracePt t="115170" x="1982788" y="5965825"/>
          <p14:tracePt t="115187" x="2000250" y="5965825"/>
          <p14:tracePt t="115203" x="2017713" y="5965825"/>
          <p14:tracePt t="115275" x="2027238" y="5965825"/>
          <p14:tracePt t="115323" x="2036763" y="5965825"/>
          <p14:tracePt t="115331" x="2054225" y="5973763"/>
          <p14:tracePt t="115340" x="2071688" y="5973763"/>
          <p14:tracePt t="115353" x="2089150" y="5973763"/>
          <p14:tracePt t="115370" x="2125663" y="5983288"/>
          <p14:tracePt t="115387" x="2143125" y="5983288"/>
          <p14:tracePt t="115403" x="2160588" y="5983288"/>
          <p14:tracePt t="115931" x="2170113" y="5983288"/>
          <p14:tracePt t="115979" x="2179638" y="5983288"/>
          <p14:tracePt t="116659" x="2187575" y="5973763"/>
          <p14:tracePt t="116667" x="2197100" y="5956300"/>
          <p14:tracePt t="116675" x="2197100" y="5938838"/>
          <p14:tracePt t="116685" x="2205038" y="5938838"/>
          <p14:tracePt t="116702" x="2214563" y="5919788"/>
          <p14:tracePt t="116719" x="2224088" y="5911850"/>
          <p14:tracePt t="116735" x="2232025" y="5902325"/>
          <p14:tracePt t="117527" x="2232025" y="5894388"/>
          <p14:tracePt t="117635" x="2232025" y="5884863"/>
          <p14:tracePt t="117643" x="2232025" y="5875338"/>
          <p14:tracePt t="117659" x="2232025" y="5867400"/>
          <p14:tracePt t="117668" x="2232025" y="5857875"/>
          <p14:tracePt t="117684" x="2232025" y="5848350"/>
          <p14:tracePt t="117701" x="2232025" y="5840413"/>
          <p14:tracePt t="117718" x="2214563" y="5822950"/>
          <p14:tracePt t="117734" x="2214563" y="5795963"/>
          <p14:tracePt t="117751" x="2214563" y="5786438"/>
          <p14:tracePt t="117784" x="2214563" y="5776913"/>
          <p14:tracePt t="117987" x="2214563" y="5768975"/>
          <p14:tracePt t="118005" x="2224088" y="5759450"/>
          <p14:tracePt t="118043" x="2224088" y="5751513"/>
          <p14:tracePt t="118059" x="2224088" y="5741988"/>
          <p14:tracePt t="118075" x="2224088" y="5732463"/>
          <p14:tracePt t="118643" x="2224088" y="5724525"/>
          <p14:tracePt t="118771" x="2224088" y="5715000"/>
          <p14:tracePt t="118788" x="2232025" y="5715000"/>
          <p14:tracePt t="119539" x="2224088" y="5715000"/>
          <p14:tracePt t="131247" x="2232025" y="5705475"/>
          <p14:tracePt t="131259" x="2303463" y="5670550"/>
          <p14:tracePt t="131267" x="2393950" y="5626100"/>
          <p14:tracePt t="131276" x="2544763" y="5581650"/>
          <p14:tracePt t="131288" x="2670175" y="5562600"/>
          <p14:tracePt t="131304" x="2751138" y="5527675"/>
          <p14:tracePt t="131338" x="2751138" y="5510213"/>
          <p14:tracePt t="131354" x="2751138" y="5491163"/>
          <p14:tracePt t="131371" x="2751138" y="5473700"/>
          <p14:tracePt t="131388" x="2751138" y="5465763"/>
          <p14:tracePt t="131404" x="2751138" y="5456238"/>
          <p14:tracePt t="131438" x="2751138" y="5446713"/>
          <p14:tracePt t="131595" x="2741613" y="5446713"/>
          <p14:tracePt t="131611" x="2732088" y="5446713"/>
          <p14:tracePt t="131619" x="2732088" y="5456238"/>
          <p14:tracePt t="131843" x="2741613" y="5456238"/>
          <p14:tracePt t="131851" x="2751138" y="5446713"/>
          <p14:tracePt t="131859" x="2768600" y="5429250"/>
          <p14:tracePt t="131870" x="2786063" y="5411788"/>
          <p14:tracePt t="131887" x="2867025" y="5367338"/>
          <p14:tracePt t="131904" x="2919413" y="5340350"/>
          <p14:tracePt t="131920" x="2955925" y="5322888"/>
          <p14:tracePt t="131937" x="3000375" y="5313363"/>
          <p14:tracePt t="131954" x="3054350" y="5295900"/>
          <p14:tracePt t="131970" x="3089275" y="5286375"/>
          <p14:tracePt t="131987" x="3125788" y="5286375"/>
          <p14:tracePt t="132004" x="3143250" y="5286375"/>
          <p14:tracePt t="132020" x="3187700" y="5286375"/>
          <p14:tracePt t="132037" x="3214688" y="5276850"/>
          <p14:tracePt t="132054" x="3251200" y="5276850"/>
          <p14:tracePt t="132070" x="3303588" y="5276850"/>
          <p14:tracePt t="132087" x="3348038" y="5276850"/>
          <p14:tracePt t="132104" x="3357563" y="5276850"/>
          <p14:tracePt t="132120" x="3375025" y="5276850"/>
          <p14:tracePt t="132137" x="3402013" y="5276850"/>
          <p14:tracePt t="132153" x="3446463" y="5276850"/>
          <p14:tracePt t="132170" x="3490913" y="5286375"/>
          <p14:tracePt t="132187" x="3554413" y="5286375"/>
          <p14:tracePt t="132204" x="3571875" y="5286375"/>
          <p14:tracePt t="132243" x="3581400" y="5295900"/>
          <p14:tracePt t="132291" x="3589338" y="5295900"/>
          <p14:tracePt t="132307" x="3608388" y="5295900"/>
          <p14:tracePt t="132355" x="3616325" y="5295900"/>
          <p14:tracePt t="132363" x="3616325" y="5303838"/>
          <p14:tracePt t="132395" x="3633788" y="5303838"/>
          <p14:tracePt t="132403" x="3643313" y="5313363"/>
          <p14:tracePt t="132411" x="3660775" y="5313363"/>
          <p14:tracePt t="132420" x="3679825" y="5313363"/>
          <p14:tracePt t="132437" x="3697288" y="5330825"/>
          <p14:tracePt t="132453" x="3705225" y="5330825"/>
          <p14:tracePt t="132651" x="3705225" y="5340350"/>
          <p14:tracePt t="132659" x="3705225" y="5348288"/>
          <p14:tracePt t="132995" x="3705225" y="5340350"/>
          <p14:tracePt t="133004" x="3705225" y="5330825"/>
          <p14:tracePt t="133011" x="3714750" y="5322888"/>
          <p14:tracePt t="133019" x="3714750" y="5313363"/>
          <p14:tracePt t="133051" x="3714750" y="5303838"/>
          <p14:tracePt t="133099" x="3714750" y="5295900"/>
          <p14:tracePt t="133132" x="3714750" y="5286375"/>
          <p14:tracePt t="133155" x="3714750" y="5276850"/>
          <p14:tracePt t="133163" x="3724275" y="5276850"/>
          <p14:tracePt t="133172" x="3724275" y="5268913"/>
          <p14:tracePt t="133235" x="3724275" y="5259388"/>
          <p14:tracePt t="133299" x="3724275" y="5251450"/>
          <p14:tracePt t="133363" x="3714750" y="5251450"/>
          <p14:tracePt t="133373" x="3705225" y="5251450"/>
          <p14:tracePt t="133487" x="3697288" y="5251450"/>
          <p14:tracePt t="133575" x="3697288" y="5241925"/>
          <p14:tracePt t="133583" x="3705225" y="5232400"/>
          <p14:tracePt t="133595" x="3705225" y="5224463"/>
          <p14:tracePt t="133604" x="3705225" y="5214938"/>
          <p14:tracePt t="133619" x="3705225" y="5205413"/>
          <p14:tracePt t="133635" x="3714750" y="5160963"/>
          <p14:tracePt t="133652" x="3714750" y="5143500"/>
          <p14:tracePt t="133669" x="3714750" y="5108575"/>
          <p14:tracePt t="133685" x="3714750" y="5072063"/>
          <p14:tracePt t="133702" x="3714750" y="5037138"/>
          <p14:tracePt t="133719" x="3714750" y="5010150"/>
          <p14:tracePt t="133735" x="3714750" y="4983163"/>
          <p14:tracePt t="133752" x="3714750" y="4965700"/>
          <p14:tracePt t="133769" x="3714750" y="4938713"/>
          <p14:tracePt t="133785" x="3714750" y="4919663"/>
          <p14:tracePt t="133802" x="3714750" y="4911725"/>
          <p14:tracePt t="133819" x="3714750" y="4902200"/>
          <p14:tracePt t="133835" x="3714750" y="4875213"/>
          <p14:tracePt t="133852" x="3714750" y="4867275"/>
          <p14:tracePt t="133868" x="3714750" y="4857750"/>
          <p14:tracePt t="133885" x="3714750" y="4848225"/>
          <p14:tracePt t="136619" x="3741738" y="4857750"/>
          <p14:tracePt t="136627" x="3751263" y="4857750"/>
          <p14:tracePt t="136636" x="3759200" y="4875213"/>
          <p14:tracePt t="136649" x="3759200" y="4884738"/>
          <p14:tracePt t="136666" x="3768725" y="4894263"/>
          <p14:tracePt t="136771" x="3768725" y="4884738"/>
          <p14:tracePt t="137291" x="3776663" y="4884738"/>
          <p14:tracePt t="137300" x="3776663" y="4894263"/>
          <p14:tracePt t="137307" x="3786188" y="4894263"/>
          <p14:tracePt t="137387" x="3795713" y="4894263"/>
          <p14:tracePt t="137563" x="3803650" y="48942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748" y="787294"/>
            <a:ext cx="10367172" cy="1140379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The Flipped Classroom </a:t>
            </a:r>
            <a:br>
              <a:rPr lang="en-US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</a:br>
            <a:r>
              <a:rPr lang="en-US" sz="2800" dirty="0">
                <a:solidFill>
                  <a:srgbClr val="FCDE79"/>
                </a:solidFill>
                <a:latin typeface="Lucida Handwriting" panose="03010101010101010101" pitchFamily="66" charset="77"/>
              </a:rPr>
              <a:t>“less talk =More support”</a:t>
            </a:r>
            <a:r>
              <a:rPr lang="en-US" sz="4400" dirty="0">
                <a:solidFill>
                  <a:srgbClr val="FCDE79"/>
                </a:solidFill>
                <a:latin typeface="Lucida Handwriting" panose="03010101010101010101" pitchFamily="66" charset="77"/>
              </a:rPr>
              <a:t/>
            </a:r>
            <a:br>
              <a:rPr lang="en-US" sz="4400" dirty="0">
                <a:solidFill>
                  <a:srgbClr val="FCDE79"/>
                </a:solidFill>
                <a:latin typeface="Lucida Handwriting" panose="03010101010101010101" pitchFamily="66" charset="77"/>
              </a:rPr>
            </a:br>
            <a:r>
              <a:rPr lang="en-US" sz="44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1248" y="215900"/>
            <a:ext cx="1050503" cy="106960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195106F-0625-AA48-B101-6058FD81C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3075" y="1421242"/>
            <a:ext cx="4326536" cy="5033512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CDE79"/>
                </a:solidFill>
                <a:latin typeface="Lucida Handwriting" panose="03010101010101010101" pitchFamily="66" charset="77"/>
              </a:rPr>
              <a:t>Flipped Notes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CDE79"/>
                </a:solidFill>
                <a:latin typeface="Lucida Handwriting" panose="03010101010101010101" pitchFamily="66" charset="77"/>
              </a:rPr>
              <a:t>Independent learning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CDE79"/>
                </a:solidFill>
                <a:latin typeface="Lucida Handwriting" panose="03010101010101010101" pitchFamily="66" charset="77"/>
              </a:rPr>
              <a:t>Sorter Qs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92" y="1495920"/>
            <a:ext cx="3588608" cy="5193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611" y="1421242"/>
            <a:ext cx="3772102" cy="5033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2397" y="3466476"/>
            <a:ext cx="3124200" cy="42100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19016"/>
      </p:ext>
    </p:extLst>
  </p:cSld>
  <p:clrMapOvr>
    <a:masterClrMapping/>
  </p:clrMapOvr>
  <p:transition spd="slow" advTm="2015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73" x="3813175" y="4884738"/>
          <p14:tracePt t="4290" x="3813175" y="4875213"/>
          <p14:tracePt t="4298" x="3813175" y="4867275"/>
          <p14:tracePt t="4314" x="3813175" y="4857750"/>
          <p14:tracePt t="4321" x="3813175" y="4848225"/>
          <p14:tracePt t="4353" x="3813175" y="4840288"/>
          <p14:tracePt t="4369" x="3813175" y="4830763"/>
          <p14:tracePt t="4377" x="3813175" y="4822825"/>
          <p14:tracePt t="4401" x="3813175" y="4813300"/>
          <p14:tracePt t="4433" x="3813175" y="4803775"/>
          <p14:tracePt t="4457" x="3813175" y="4795838"/>
          <p14:tracePt t="4473" x="3813175" y="4786313"/>
          <p14:tracePt t="4497" x="3813175" y="4776788"/>
          <p14:tracePt t="4505" x="3822700" y="4776788"/>
          <p14:tracePt t="4537" x="3822700" y="4768850"/>
          <p14:tracePt t="4569" x="3822700" y="4759325"/>
          <p14:tracePt t="4577" x="3822700" y="4751388"/>
          <p14:tracePt t="4625" x="3822700" y="4741863"/>
          <p14:tracePt t="4689" x="3822700" y="4732338"/>
          <p14:tracePt t="4893" x="3813175" y="4732338"/>
          <p14:tracePt t="4901" x="3813175" y="4724400"/>
          <p14:tracePt t="5881" x="3813175" y="4741863"/>
          <p14:tracePt t="5889" x="3813175" y="4751388"/>
          <p14:tracePt t="5898" x="3822700" y="4751388"/>
          <p14:tracePt t="5911" x="3822700" y="4759325"/>
          <p14:tracePt t="5927" x="3822700" y="4768850"/>
          <p14:tracePt t="5944" x="3822700" y="4776788"/>
          <p14:tracePt t="5960" x="3822700" y="4786313"/>
          <p14:tracePt t="5977" x="3822700" y="4795838"/>
          <p14:tracePt t="6133" x="3830638" y="4795838"/>
          <p14:tracePt t="6153" x="3830638" y="4803775"/>
          <p14:tracePt t="6233" x="3830638" y="4813300"/>
          <p14:tracePt t="7017" x="3840163" y="4813300"/>
          <p14:tracePt t="7025" x="3840163" y="4803775"/>
          <p14:tracePt t="7049" x="3840163" y="4795838"/>
          <p14:tracePt t="7065" x="3840163" y="4786313"/>
          <p14:tracePt t="7081" x="3840163" y="4776788"/>
          <p14:tracePt t="7089" x="3848100" y="4776788"/>
          <p14:tracePt t="7098" x="3848100" y="4768850"/>
          <p14:tracePt t="7113" x="3857625" y="4759325"/>
          <p14:tracePt t="7126" x="3857625" y="4751388"/>
          <p14:tracePt t="7142" x="3857625" y="4741863"/>
          <p14:tracePt t="7159" x="3867150" y="4724400"/>
          <p14:tracePt t="7176" x="3867150" y="4714875"/>
          <p14:tracePt t="7192" x="3875088" y="4705350"/>
          <p14:tracePt t="7209" x="3875088" y="4697413"/>
          <p14:tracePt t="7226" x="3884613" y="4697413"/>
          <p14:tracePt t="7501" x="3884613" y="4687888"/>
          <p14:tracePt t="10337" x="3884613" y="4660900"/>
          <p14:tracePt t="10345" x="3848100" y="4562475"/>
          <p14:tracePt t="10356" x="3768725" y="4438650"/>
          <p14:tracePt t="10373" x="3527425" y="4089400"/>
          <p14:tracePt t="10390" x="3330575" y="3813175"/>
          <p14:tracePt t="10406" x="3187700" y="3652838"/>
          <p14:tracePt t="10423" x="3081338" y="3562350"/>
          <p14:tracePt t="10439" x="2938463" y="3482975"/>
          <p14:tracePt t="10456" x="2751138" y="3384550"/>
          <p14:tracePt t="10473" x="2490788" y="3276600"/>
          <p14:tracePt t="10489" x="2357438" y="3232150"/>
          <p14:tracePt t="10506" x="2251075" y="3187700"/>
          <p14:tracePt t="10523" x="2205038" y="3143250"/>
          <p14:tracePt t="10539" x="2170113" y="3108325"/>
          <p14:tracePt t="10556" x="2116138" y="3054350"/>
          <p14:tracePt t="10572" x="2017713" y="2990850"/>
          <p14:tracePt t="10589" x="1893888" y="2884488"/>
          <p14:tracePt t="10606" x="1776413" y="2795588"/>
          <p14:tracePt t="10622" x="1741488" y="2759075"/>
          <p14:tracePt t="10639" x="1687513" y="2732088"/>
          <p14:tracePt t="10656" x="1652588" y="2705100"/>
          <p14:tracePt t="10672" x="1616075" y="2643188"/>
          <p14:tracePt t="10689" x="1581150" y="2527300"/>
          <p14:tracePt t="10706" x="1554163" y="2411413"/>
          <p14:tracePt t="10722" x="1536700" y="2303463"/>
          <p14:tracePt t="10739" x="1509713" y="2170113"/>
          <p14:tracePt t="10756" x="1473200" y="2027238"/>
          <p14:tracePt t="10772" x="1438275" y="1928813"/>
          <p14:tracePt t="10789" x="1393825" y="1822450"/>
          <p14:tracePt t="10806" x="1339850" y="1741488"/>
          <p14:tracePt t="10822" x="1303338" y="1679575"/>
          <p14:tracePt t="10839" x="1295400" y="1643063"/>
          <p14:tracePt t="10855" x="1285875" y="1633538"/>
          <p14:tracePt t="10872" x="1276350" y="1633538"/>
          <p14:tracePt t="10889" x="1250950" y="1608138"/>
          <p14:tracePt t="10905" x="1187450" y="1544638"/>
          <p14:tracePt t="10922" x="1169988" y="1517650"/>
          <p14:tracePt t="10939" x="1152525" y="1500188"/>
          <p14:tracePt t="10955" x="1133475" y="1490663"/>
          <p14:tracePt t="10972" x="1125538" y="1490663"/>
          <p14:tracePt t="10989" x="1125538" y="1482725"/>
          <p14:tracePt t="11026" x="1125538" y="1473200"/>
          <p14:tracePt t="11039" x="1125538" y="1465263"/>
          <p14:tracePt t="11055" x="1133475" y="1446213"/>
          <p14:tracePt t="11072" x="1143000" y="1401763"/>
          <p14:tracePt t="11089" x="1143000" y="1393825"/>
          <p14:tracePt t="11105" x="1143000" y="1366838"/>
          <p14:tracePt t="11122" x="1143000" y="1357313"/>
          <p14:tracePt t="11139" x="1133475" y="1339850"/>
          <p14:tracePt t="11225" x="1125538" y="1339850"/>
          <p14:tracePt t="11249" x="1116013" y="1339850"/>
          <p14:tracePt t="11321" x="1133475" y="1330325"/>
          <p14:tracePt t="11329" x="1160463" y="1330325"/>
          <p14:tracePt t="11338" x="1196975" y="1330325"/>
          <p14:tracePt t="11355" x="1258888" y="1322388"/>
          <p14:tracePt t="11372" x="1322388" y="1322388"/>
          <p14:tracePt t="11388" x="1374775" y="1322388"/>
          <p14:tracePt t="11405" x="1428750" y="1322388"/>
          <p14:tracePt t="11422" x="1473200" y="1322388"/>
          <p14:tracePt t="11438" x="1517650" y="1322388"/>
          <p14:tracePt t="11455" x="1554163" y="1312863"/>
          <p14:tracePt t="11472" x="1581150" y="1303338"/>
          <p14:tracePt t="11488" x="1616075" y="1295400"/>
          <p14:tracePt t="11505" x="1660525" y="1276350"/>
          <p14:tracePt t="11522" x="1731963" y="1268413"/>
          <p14:tracePt t="11538" x="1751013" y="1268413"/>
          <p14:tracePt t="11555" x="1776413" y="1268413"/>
          <p14:tracePt t="11572" x="1795463" y="1268413"/>
          <p14:tracePt t="11588" x="1803400" y="1268413"/>
          <p14:tracePt t="11605" x="1830388" y="1295400"/>
          <p14:tracePt t="11621" x="1847850" y="1303338"/>
          <p14:tracePt t="11638" x="1857375" y="1303338"/>
          <p14:tracePt t="11655" x="1866900" y="1312863"/>
          <p14:tracePt t="11707" x="1847850" y="1312863"/>
          <p14:tracePt t="11713" x="1795463" y="1312863"/>
          <p14:tracePt t="11721" x="1751013" y="1312863"/>
          <p14:tracePt t="11738" x="1679575" y="1312863"/>
          <p14:tracePt t="11755" x="1571625" y="1312863"/>
          <p14:tracePt t="11771" x="1455738" y="1303338"/>
          <p14:tracePt t="11788" x="1339850" y="1295400"/>
          <p14:tracePt t="11805" x="1250950" y="1295400"/>
          <p14:tracePt t="11821" x="1223963" y="1295400"/>
          <p14:tracePt t="11838" x="1214438" y="1295400"/>
          <p14:tracePt t="11921" x="1223963" y="1295400"/>
          <p14:tracePt t="11929" x="1258888" y="1285875"/>
          <p14:tracePt t="11938" x="1276350" y="1285875"/>
          <p14:tracePt t="11954" x="1401763" y="1285875"/>
          <p14:tracePt t="11971" x="1598613" y="1268413"/>
          <p14:tracePt t="11988" x="1785938" y="1258888"/>
          <p14:tracePt t="12004" x="1965325" y="1258888"/>
          <p14:tracePt t="12021" x="2133600" y="1250950"/>
          <p14:tracePt t="12038" x="2259013" y="1241425"/>
          <p14:tracePt t="12054" x="2357438" y="1231900"/>
          <p14:tracePt t="12071" x="2401888" y="1223963"/>
          <p14:tracePt t="12088" x="2438400" y="1223963"/>
          <p14:tracePt t="12104" x="2446338" y="1223963"/>
          <p14:tracePt t="12217" x="2455863" y="1223963"/>
          <p14:tracePt t="12225" x="2465388" y="1223963"/>
          <p14:tracePt t="12233" x="2473325" y="1223963"/>
          <p14:tracePt t="12241" x="2490788" y="1223963"/>
          <p14:tracePt t="12254" x="2527300" y="1223963"/>
          <p14:tracePt t="12271" x="2554288" y="1223963"/>
          <p14:tracePt t="12287" x="2562225" y="1223963"/>
          <p14:tracePt t="12304" x="2571750" y="1223963"/>
          <p14:tracePt t="12321" x="2589213" y="1223963"/>
          <p14:tracePt t="12337" x="2625725" y="1223963"/>
          <p14:tracePt t="12354" x="2714625" y="1223963"/>
          <p14:tracePt t="12371" x="2751138" y="1231900"/>
          <p14:tracePt t="12387" x="2822575" y="1231900"/>
          <p14:tracePt t="12404" x="2884488" y="1231900"/>
          <p14:tracePt t="12421" x="2911475" y="1231900"/>
          <p14:tracePt t="12437" x="2919413" y="1231900"/>
          <p14:tracePt t="12454" x="2946400" y="1231900"/>
          <p14:tracePt t="12471" x="2982913" y="1231900"/>
          <p14:tracePt t="12487" x="3027363" y="1231900"/>
          <p14:tracePt t="12504" x="3081338" y="1231900"/>
          <p14:tracePt t="12521" x="3125788" y="1231900"/>
          <p14:tracePt t="12537" x="3160713" y="1231900"/>
          <p14:tracePt t="12554" x="3179763" y="1231900"/>
          <p14:tracePt t="12571" x="3214688" y="1231900"/>
          <p14:tracePt t="12587" x="3276600" y="1223963"/>
          <p14:tracePt t="12604" x="3357563" y="1223963"/>
          <p14:tracePt t="12621" x="3402013" y="1223963"/>
          <p14:tracePt t="12637" x="3473450" y="1223963"/>
          <p14:tracePt t="12654" x="3581400" y="1223963"/>
          <p14:tracePt t="12670" x="3660775" y="1223963"/>
          <p14:tracePt t="12687" x="3759200" y="1223963"/>
          <p14:tracePt t="12704" x="3867150" y="1214438"/>
          <p14:tracePt t="12720" x="3990975" y="1204913"/>
          <p14:tracePt t="12737" x="4071938" y="1204913"/>
          <p14:tracePt t="12754" x="4116388" y="1196975"/>
          <p14:tracePt t="12770" x="4170363" y="1196975"/>
          <p14:tracePt t="12787" x="4197350" y="1196975"/>
          <p14:tracePt t="12804" x="4232275" y="1196975"/>
          <p14:tracePt t="12820" x="4286250" y="1196975"/>
          <p14:tracePt t="12837" x="4330700" y="1196975"/>
          <p14:tracePt t="12854" x="4375150" y="1196975"/>
          <p14:tracePt t="12870" x="4419600" y="1187450"/>
          <p14:tracePt t="12887" x="4510088" y="1187450"/>
          <p14:tracePt t="12904" x="4572000" y="1187450"/>
          <p14:tracePt t="12920" x="4643438" y="1187450"/>
          <p14:tracePt t="12937" x="4697413" y="1187450"/>
          <p14:tracePt t="12954" x="4751388" y="1187450"/>
          <p14:tracePt t="12970" x="4768850" y="1187450"/>
          <p14:tracePt t="12987" x="4786313" y="1187450"/>
          <p14:tracePt t="13003" x="4822825" y="1187450"/>
          <p14:tracePt t="13020" x="4875213" y="1196975"/>
          <p14:tracePt t="13037" x="4929188" y="1204913"/>
          <p14:tracePt t="13053" x="4956175" y="1214438"/>
          <p14:tracePt t="13070" x="4983163" y="1214438"/>
          <p14:tracePt t="13087" x="5000625" y="1214438"/>
          <p14:tracePt t="13103" x="5018088" y="1214438"/>
          <p14:tracePt t="13221" x="5027613" y="1214438"/>
          <p14:tracePt t="13338" x="5018088" y="1231900"/>
          <p14:tracePt t="13345" x="5010150" y="1231900"/>
          <p14:tracePt t="13353" x="5010150" y="1241425"/>
          <p14:tracePt t="13370" x="4991100" y="1241425"/>
          <p14:tracePt t="13386" x="4965700" y="1258888"/>
          <p14:tracePt t="13403" x="4938713" y="1268413"/>
          <p14:tracePt t="13420" x="4884738" y="1285875"/>
          <p14:tracePt t="13436" x="4848225" y="1285875"/>
          <p14:tracePt t="13453" x="4803775" y="1285875"/>
          <p14:tracePt t="13470" x="4751388" y="1285875"/>
          <p14:tracePt t="13486" x="4679950" y="1285875"/>
          <p14:tracePt t="13503" x="4625975" y="1285875"/>
          <p14:tracePt t="13520" x="4473575" y="1285875"/>
          <p14:tracePt t="13536" x="4276725" y="1285875"/>
          <p14:tracePt t="13553" x="4098925" y="1285875"/>
          <p14:tracePt t="13570" x="3884613" y="1285875"/>
          <p14:tracePt t="13586" x="3776663" y="1285875"/>
          <p14:tracePt t="13603" x="3670300" y="1303338"/>
          <p14:tracePt t="13619" x="3536950" y="1322388"/>
          <p14:tracePt t="13636" x="3429000" y="1339850"/>
          <p14:tracePt t="13653" x="3375025" y="1357313"/>
          <p14:tracePt t="13669" x="3330575" y="1366838"/>
          <p14:tracePt t="13686" x="3276600" y="1366838"/>
          <p14:tracePt t="13703" x="3224213" y="1366838"/>
          <p14:tracePt t="13719" x="3187700" y="1366838"/>
          <p14:tracePt t="13736" x="3170238" y="1366838"/>
          <p14:tracePt t="13753" x="3152775" y="1366838"/>
          <p14:tracePt t="13769" x="3143250" y="1366838"/>
          <p14:tracePt t="13786" x="3125788" y="1366838"/>
          <p14:tracePt t="13803" x="3116263" y="1366838"/>
          <p14:tracePt t="13819" x="3098800" y="1366838"/>
          <p14:tracePt t="13953" x="3108325" y="1366838"/>
          <p14:tracePt t="13961" x="3133725" y="1357313"/>
          <p14:tracePt t="13969" x="3160713" y="1357313"/>
          <p14:tracePt t="13986" x="3232150" y="1357313"/>
          <p14:tracePt t="14002" x="3295650" y="1357313"/>
          <p14:tracePt t="14019" x="3411538" y="1357313"/>
          <p14:tracePt t="14036" x="3517900" y="1357313"/>
          <p14:tracePt t="14052" x="3652838" y="1357313"/>
          <p14:tracePt t="14069" x="3813175" y="1357313"/>
          <p14:tracePt t="14086" x="3956050" y="1357313"/>
          <p14:tracePt t="14102" x="4081463" y="1357313"/>
          <p14:tracePt t="14119" x="4152900" y="1357313"/>
          <p14:tracePt t="14136" x="4187825" y="1357313"/>
          <p14:tracePt t="14152" x="4205288" y="1366838"/>
          <p14:tracePt t="14169" x="4241800" y="1366838"/>
          <p14:tracePt t="14186" x="4276725" y="1366838"/>
          <p14:tracePt t="14202" x="4313238" y="1374775"/>
          <p14:tracePt t="14219" x="4340225" y="1384300"/>
          <p14:tracePt t="14236" x="4357688" y="1384300"/>
          <p14:tracePt t="14252" x="4367213" y="1384300"/>
          <p14:tracePt t="14269" x="4384675" y="1384300"/>
          <p14:tracePt t="14286" x="4411663" y="1384300"/>
          <p14:tracePt t="14302" x="4438650" y="1384300"/>
          <p14:tracePt t="14319" x="4456113" y="1384300"/>
          <p14:tracePt t="14336" x="4473575" y="1384300"/>
          <p14:tracePt t="14352" x="4500563" y="1384300"/>
          <p14:tracePt t="14369" x="4589463" y="1384300"/>
          <p14:tracePt t="14385" x="4679950" y="1384300"/>
          <p14:tracePt t="14402" x="4759325" y="1384300"/>
          <p14:tracePt t="14419" x="4857750" y="1384300"/>
          <p14:tracePt t="14435" x="4919663" y="1384300"/>
          <p14:tracePt t="14452" x="4956175" y="1384300"/>
          <p14:tracePt t="14469" x="4983163" y="1384300"/>
          <p14:tracePt t="14485" x="5010150" y="1384300"/>
          <p14:tracePt t="14502" x="5027613" y="1384300"/>
          <p14:tracePt t="14519" x="5045075" y="1384300"/>
          <p14:tracePt t="14536" x="5062538" y="1384300"/>
          <p14:tracePt t="14552" x="5072063" y="1384300"/>
          <p14:tracePt t="14569" x="5081588" y="1384300"/>
          <p14:tracePt t="14602" x="5089525" y="1384300"/>
          <p14:tracePt t="14618" x="5099050" y="1384300"/>
          <p14:tracePt t="14635" x="5126038" y="1374775"/>
          <p14:tracePt t="14652" x="5180013" y="1374775"/>
          <p14:tracePt t="14668" x="5224463" y="1374775"/>
          <p14:tracePt t="14685" x="5259388" y="1374775"/>
          <p14:tracePt t="14702" x="5295900" y="1366838"/>
          <p14:tracePt t="14718" x="5313363" y="1366838"/>
          <p14:tracePt t="14735" x="5322888" y="1366838"/>
          <p14:tracePt t="14768" x="5330825" y="1366838"/>
          <p14:tracePt t="14785" x="5340350" y="1366838"/>
          <p14:tracePt t="14817" x="5348288" y="1366838"/>
          <p14:tracePt t="14841" x="5357813" y="1366838"/>
          <p14:tracePt t="14873" x="5367338" y="1357313"/>
          <p14:tracePt t="14945" x="5375275" y="1357313"/>
          <p14:tracePt t="15137" x="5375275" y="1347788"/>
          <p14:tracePt t="15161" x="5367338" y="1339850"/>
          <p14:tracePt t="15177" x="5357813" y="1339850"/>
          <p14:tracePt t="15193" x="5357813" y="1330325"/>
          <p14:tracePt t="15201" x="5348288" y="1330325"/>
          <p14:tracePt t="15217" x="5340350" y="1330325"/>
          <p14:tracePt t="15233" x="5330825" y="1330325"/>
          <p14:tracePt t="15305" x="5322888" y="1330325"/>
          <p14:tracePt t="15313" x="5322888" y="1322388"/>
          <p14:tracePt t="15353" x="5313363" y="1322388"/>
          <p14:tracePt t="15361" x="5313363" y="1312863"/>
          <p14:tracePt t="34093" x="5197475" y="1758950"/>
          <p14:tracePt t="34103" x="5072063" y="2214563"/>
          <p14:tracePt t="34109" x="5027613" y="2527300"/>
          <p14:tracePt t="34118" x="5010150" y="2705100"/>
          <p14:tracePt t="34133" x="4991100" y="2822575"/>
          <p14:tracePt t="34149" x="5259388" y="3322638"/>
          <p14:tracePt t="34166" x="5643563" y="3724275"/>
          <p14:tracePt t="34183" x="6027738" y="4044950"/>
          <p14:tracePt t="34199" x="6348413" y="4268788"/>
          <p14:tracePt t="34216" x="6456363" y="4340225"/>
          <p14:tracePt t="34233" x="6465888" y="4348163"/>
          <p14:tracePt t="34249" x="6411913" y="4357688"/>
          <p14:tracePt t="34266" x="6276975" y="4357688"/>
          <p14:tracePt t="34283" x="5911850" y="4419600"/>
          <p14:tracePt t="34299" x="5456238" y="4608513"/>
          <p14:tracePt t="34316" x="4911725" y="5054600"/>
          <p14:tracePt t="34333" x="4545013" y="5741988"/>
          <p14:tracePt t="34349" x="4438650" y="6330950"/>
          <p14:tracePt t="34366" x="4491038" y="6724650"/>
          <p14:tracePt t="34383" x="4803775" y="6848475"/>
          <p14:tracePt t="34399" x="5465763" y="6848475"/>
          <p14:tracePt t="34416" x="5875338" y="6831013"/>
          <p14:tracePt t="34432" x="6089650" y="6732588"/>
          <p14:tracePt t="34449" x="6180138" y="6572250"/>
          <p14:tracePt t="34466" x="6161088" y="6276975"/>
          <p14:tracePt t="34482" x="5991225" y="5911850"/>
          <p14:tracePt t="34499" x="5830888" y="5751513"/>
          <p14:tracePt t="34516" x="5653088" y="5724525"/>
          <p14:tracePt t="34532" x="5500688" y="5795963"/>
          <p14:tracePt t="34549" x="5402263" y="5919788"/>
          <p14:tracePt t="34566" x="5367338" y="6054725"/>
          <p14:tracePt t="34582" x="5367338" y="6188075"/>
          <p14:tracePt t="34599" x="5438775" y="6276975"/>
          <p14:tracePt t="34616" x="5554663" y="6313488"/>
          <p14:tracePt t="34632" x="5759450" y="6323013"/>
          <p14:tracePt t="34649" x="5902325" y="6269038"/>
          <p14:tracePt t="34666" x="5991225" y="5991225"/>
          <p14:tracePt t="34682" x="5919788" y="5688013"/>
          <p14:tracePt t="34699" x="5653088" y="5276850"/>
          <p14:tracePt t="34716" x="5419725" y="5099050"/>
          <p14:tracePt t="34732" x="5251450" y="5099050"/>
          <p14:tracePt t="34749" x="5108575" y="5241925"/>
          <p14:tracePt t="34765" x="5027613" y="5483225"/>
          <p14:tracePt t="34782" x="5027613" y="5705475"/>
          <p14:tracePt t="34799" x="5153025" y="5867400"/>
          <p14:tracePt t="34815" x="5394325" y="5965825"/>
          <p14:tracePt t="34832" x="5715000" y="6000750"/>
          <p14:tracePt t="34849" x="5919788" y="5965825"/>
          <p14:tracePt t="34865" x="6072188" y="5697538"/>
          <p14:tracePt t="34882" x="6045200" y="5411788"/>
          <p14:tracePt t="34899" x="5803900" y="4857750"/>
          <p14:tracePt t="34915" x="5500688" y="4456113"/>
          <p14:tracePt t="34932" x="5330825" y="4348163"/>
          <p14:tracePt t="34949" x="5160963" y="4438650"/>
          <p14:tracePt t="34965" x="5045075" y="4741863"/>
          <p14:tracePt t="34982" x="5045075" y="5126038"/>
          <p14:tracePt t="34999" x="5116513" y="5402263"/>
          <p14:tracePt t="35015" x="5251450" y="5554663"/>
          <p14:tracePt t="35032" x="5518150" y="5670550"/>
          <p14:tracePt t="35048" x="5840413" y="5732463"/>
          <p14:tracePt t="35065" x="6099175" y="5661025"/>
          <p14:tracePt t="35082" x="6161088" y="5537200"/>
          <p14:tracePt t="35098" x="6153150" y="5330825"/>
          <p14:tracePt t="35115" x="6054725" y="5143500"/>
          <p14:tracePt t="35132" x="5991225" y="5089525"/>
          <p14:tracePt t="35148" x="5946775" y="5108575"/>
          <p14:tracePt t="35165" x="5929313" y="5170488"/>
          <p14:tracePt t="35182" x="5919788" y="5286375"/>
          <p14:tracePt t="35198" x="5919788" y="5348288"/>
          <p14:tracePt t="35215" x="5956300" y="5384800"/>
          <p14:tracePt t="35232" x="5973763" y="5394325"/>
          <p14:tracePt t="35248" x="6000750" y="5394325"/>
          <p14:tracePt t="35265" x="6027738" y="5394325"/>
          <p14:tracePt t="35282" x="6027738" y="5375275"/>
          <p14:tracePt t="35298" x="5991225" y="5348288"/>
          <p14:tracePt t="35315" x="5946775" y="5313363"/>
          <p14:tracePt t="35332" x="5929313" y="5303838"/>
          <p14:tracePt t="35348" x="5929313" y="5295900"/>
          <p14:tracePt t="36153" x="5919788" y="5295900"/>
          <p14:tracePt t="36181" x="5911850" y="5295900"/>
          <p14:tracePt t="36189" x="5911850" y="5286375"/>
          <p14:tracePt t="36217" x="5911850" y="5276850"/>
          <p14:tracePt t="36225" x="5911850" y="5268913"/>
          <p14:tracePt t="36234" x="5911850" y="5259388"/>
          <p14:tracePt t="36247" x="5919788" y="5251450"/>
          <p14:tracePt t="36264" x="5929313" y="5232400"/>
          <p14:tracePt t="36281" x="5938838" y="5232400"/>
          <p14:tracePt t="36297" x="5946775" y="5214938"/>
          <p14:tracePt t="36314" x="5946775" y="5205413"/>
          <p14:tracePt t="36331" x="5946775" y="5197475"/>
          <p14:tracePt t="36347" x="5946775" y="5170488"/>
          <p14:tracePt t="36364" x="5946775" y="5153025"/>
          <p14:tracePt t="36381" x="5946775" y="5126038"/>
          <p14:tracePt t="36397" x="5946775" y="5116513"/>
          <p14:tracePt t="36414" x="5946775" y="5108575"/>
          <p14:tracePt t="36450" x="5946775" y="5099050"/>
          <p14:tracePt t="36521" x="5938838" y="5099050"/>
          <p14:tracePt t="36529" x="5938838" y="5089525"/>
          <p14:tracePt t="36545" x="5929313" y="5081588"/>
          <p14:tracePt t="36569" x="5919788" y="5072063"/>
          <p14:tracePt t="36585" x="5911850" y="5062538"/>
          <p14:tracePt t="36601" x="5902325" y="5062538"/>
          <p14:tracePt t="36618" x="5894388" y="5054600"/>
          <p14:tracePt t="36657" x="5894388" y="5045075"/>
          <p14:tracePt t="37061" x="5894388" y="5037138"/>
          <p14:tracePt t="37083" x="5894388" y="5027613"/>
          <p14:tracePt t="37113" x="5894388" y="5018088"/>
          <p14:tracePt t="37353" x="5902325" y="5018088"/>
          <p14:tracePt t="37377" x="5902325" y="5027613"/>
          <p14:tracePt t="37393" x="5911850" y="5027613"/>
          <p14:tracePt t="37425" x="5911850" y="5037138"/>
          <p14:tracePt t="37434" x="5919788" y="5037138"/>
          <p14:tracePt t="37497" x="5929313" y="5045075"/>
          <p14:tracePt t="37661" x="5929313" y="5054600"/>
          <p14:tracePt t="37685" x="5929313" y="5062538"/>
          <p14:tracePt t="37709" x="5919788" y="5072063"/>
          <p14:tracePt t="37725" x="5911850" y="5081588"/>
          <p14:tracePt t="37733" x="5911850" y="5089525"/>
          <p14:tracePt t="37741" x="5902325" y="5089525"/>
          <p14:tracePt t="37750" x="5894388" y="5089525"/>
          <p14:tracePt t="37766" x="5884863" y="5089525"/>
          <p14:tracePt t="37783" x="5875338" y="5081588"/>
          <p14:tracePt t="37798" x="5867400" y="5081588"/>
          <p14:tracePt t="37812" x="5857875" y="5072063"/>
          <p14:tracePt t="37829" x="5813425" y="5045075"/>
          <p14:tracePt t="37846" x="5776913" y="5027613"/>
          <p14:tracePt t="37862" x="5751513" y="5000625"/>
          <p14:tracePt t="37879" x="5724525" y="5000625"/>
          <p14:tracePt t="37896" x="5715000" y="4991100"/>
          <p14:tracePt t="37912" x="5705475" y="4991100"/>
          <p14:tracePt t="37929" x="5697538" y="4991100"/>
          <p14:tracePt t="38137" x="5705475" y="4991100"/>
          <p14:tracePt t="38153" x="5724525" y="4991100"/>
          <p14:tracePt t="38169" x="5732463" y="4991100"/>
          <p14:tracePt t="38177" x="5741988" y="4991100"/>
          <p14:tracePt t="38185" x="5751513" y="4991100"/>
          <p14:tracePt t="38195" x="5759450" y="4991100"/>
          <p14:tracePt t="38212" x="5795963" y="4991100"/>
          <p14:tracePt t="38229" x="5822950" y="4991100"/>
          <p14:tracePt t="38245" x="5848350" y="4991100"/>
          <p14:tracePt t="38262" x="5857875" y="4991100"/>
          <p14:tracePt t="38849" x="5857875" y="4983163"/>
          <p14:tracePt t="38881" x="5857875" y="4973638"/>
          <p14:tracePt t="38899" x="5848350" y="4973638"/>
          <p14:tracePt t="39261" x="5857875" y="4973638"/>
          <p14:tracePt t="39269" x="5857875" y="4983163"/>
          <p14:tracePt t="39286" x="5867400" y="4983163"/>
          <p14:tracePt t="39309" x="5867400" y="4991100"/>
          <p14:tracePt t="39353" x="5875338" y="4991100"/>
          <p14:tracePt t="41361" x="5884863" y="4991100"/>
          <p14:tracePt t="41377" x="5894388" y="4991100"/>
          <p14:tracePt t="41417" x="5902325" y="4991100"/>
          <p14:tracePt t="41557" x="5902325" y="5000625"/>
          <p14:tracePt t="41573" x="5902325" y="5010150"/>
          <p14:tracePt t="41581" x="5902325" y="5018088"/>
          <p14:tracePt t="41597" x="5902325" y="5027613"/>
          <p14:tracePt t="41717" x="5902325" y="5018088"/>
          <p14:tracePt t="41733" x="5894388" y="5018088"/>
          <p14:tracePt t="41749" x="5894388" y="5010150"/>
          <p14:tracePt t="41853" x="5894388" y="5018088"/>
          <p14:tracePt t="41869" x="5894388" y="5027613"/>
          <p14:tracePt t="41885" x="5894388" y="5037138"/>
          <p14:tracePt t="42073" x="5894388" y="5027613"/>
          <p14:tracePt t="42121" x="5884863" y="5027613"/>
          <p14:tracePt t="42437" x="5894388" y="5027613"/>
          <p14:tracePt t="42633" x="5894388" y="5037138"/>
          <p14:tracePt t="42641" x="5902325" y="5037138"/>
          <p14:tracePt t="42657" x="5902325" y="5045075"/>
          <p14:tracePt t="42973" x="5902325" y="5054600"/>
          <p14:tracePt t="42985" x="5902325" y="5062538"/>
          <p14:tracePt t="43017" x="5902325" y="5072063"/>
          <p14:tracePt t="43033" x="5902325" y="5081588"/>
          <p14:tracePt t="43049" x="5902325" y="5089525"/>
          <p14:tracePt t="43065" x="5902325" y="5099050"/>
          <p14:tracePt t="43113" x="5911850" y="5099050"/>
          <p14:tracePt t="43145" x="5919788" y="5099050"/>
          <p14:tracePt t="43169" x="5929313" y="5099050"/>
          <p14:tracePt t="43242" x="5938838" y="5099050"/>
          <p14:tracePt t="43265" x="5946775" y="5089525"/>
          <p14:tracePt t="43289" x="5956300" y="5089525"/>
          <p14:tracePt t="43297" x="5965825" y="5081588"/>
          <p14:tracePt t="43313" x="5973763" y="5081588"/>
          <p14:tracePt t="43337" x="5983288" y="5081588"/>
          <p14:tracePt t="43378" x="5991225" y="5081588"/>
          <p14:tracePt t="43481" x="6000750" y="5081588"/>
          <p14:tracePt t="43489" x="6010275" y="5081588"/>
          <p14:tracePt t="43505" x="6018213" y="5081588"/>
          <p14:tracePt t="43513" x="6027738" y="5081588"/>
          <p14:tracePt t="43524" x="6037263" y="5081588"/>
          <p14:tracePt t="43540" x="6054725" y="5081588"/>
          <p14:tracePt t="43557" x="6081713" y="5081588"/>
          <p14:tracePt t="43573" x="6089650" y="5081588"/>
          <p14:tracePt t="43590" x="6108700" y="5089525"/>
          <p14:tracePt t="43607" x="6116638" y="5089525"/>
          <p14:tracePt t="43623" x="6126163" y="5089525"/>
          <p14:tracePt t="43640" x="6134100" y="5089525"/>
          <p14:tracePt t="43657" x="6134100" y="5099050"/>
          <p14:tracePt t="43673" x="6143625" y="5099050"/>
          <p14:tracePt t="43690" x="6143625" y="5108575"/>
          <p14:tracePt t="43723" x="6153150" y="5108575"/>
          <p14:tracePt t="43740" x="6161088" y="5108575"/>
          <p14:tracePt t="43777" x="6170613" y="5108575"/>
          <p14:tracePt t="43801" x="6180138" y="5108575"/>
          <p14:tracePt t="43817" x="6197600" y="5108575"/>
          <p14:tracePt t="43833" x="6205538" y="5108575"/>
          <p14:tracePt t="43849" x="6215063" y="5108575"/>
          <p14:tracePt t="43865" x="6224588" y="5108575"/>
          <p14:tracePt t="43881" x="6232525" y="5099050"/>
          <p14:tracePt t="43945" x="6242050" y="5099050"/>
          <p14:tracePt t="44009" x="6251575" y="5099050"/>
          <p14:tracePt t="44073" x="6259513" y="5099050"/>
          <p14:tracePt t="44097" x="6269038" y="5099050"/>
          <p14:tracePt t="44161" x="6276975" y="5099050"/>
          <p14:tracePt t="44233" x="6286500" y="5089525"/>
          <p14:tracePt t="44305" x="6296025" y="5089525"/>
          <p14:tracePt t="44329" x="6303963" y="5089525"/>
          <p14:tracePt t="44465" x="6313488" y="5089525"/>
          <p14:tracePt t="45725" x="6303963" y="5089525"/>
          <p14:tracePt t="45941" x="6296025" y="5089525"/>
          <p14:tracePt t="46101" x="6296025" y="5081588"/>
          <p14:tracePt t="46333" x="6286500" y="5081588"/>
          <p14:tracePt t="46445" x="6286500" y="5072063"/>
          <p14:tracePt t="46477" x="6276975" y="5072063"/>
          <p14:tracePt t="46541" x="6269038" y="5072063"/>
          <p14:tracePt t="46565" x="6259513" y="5072063"/>
          <p14:tracePt t="46637" x="6251575" y="5072063"/>
          <p14:tracePt t="46797" x="6251575" y="5062538"/>
          <p14:tracePt t="46905" x="6251575" y="5054600"/>
          <p14:tracePt t="46937" x="6242050" y="5045075"/>
          <p14:tracePt t="46945" x="6242050" y="5037138"/>
          <p14:tracePt t="46953" x="6232525" y="5027613"/>
          <p14:tracePt t="46970" x="6215063" y="5010150"/>
          <p14:tracePt t="46987" x="6180138" y="4965700"/>
          <p14:tracePt t="47003" x="6143625" y="4929188"/>
          <p14:tracePt t="47020" x="6072188" y="4848225"/>
          <p14:tracePt t="47037" x="5946775" y="4759325"/>
          <p14:tracePt t="47053" x="5705475" y="4589463"/>
          <p14:tracePt t="47070" x="5313363" y="4375150"/>
          <p14:tracePt t="47087" x="5133975" y="4303713"/>
          <p14:tracePt t="47103" x="4741863" y="4187825"/>
          <p14:tracePt t="47120" x="4357688" y="4081463"/>
          <p14:tracePt t="47137" x="3965575" y="3965575"/>
          <p14:tracePt t="47153" x="3679825" y="3867150"/>
          <p14:tracePt t="47170" x="3544888" y="3822700"/>
          <p14:tracePt t="47187" x="3446463" y="3776663"/>
          <p14:tracePt t="47203" x="3367088" y="3741738"/>
          <p14:tracePt t="47220" x="3295650" y="3697288"/>
          <p14:tracePt t="47237" x="3224213" y="3652838"/>
          <p14:tracePt t="47253" x="3170238" y="3616325"/>
          <p14:tracePt t="47270" x="3081338" y="3554413"/>
          <p14:tracePt t="47287" x="3027363" y="3527425"/>
          <p14:tracePt t="47303" x="2928938" y="3473450"/>
          <p14:tracePt t="47320" x="2830513" y="3411538"/>
          <p14:tracePt t="47336" x="2679700" y="3322638"/>
          <p14:tracePt t="47353" x="2455863" y="3187700"/>
          <p14:tracePt t="47370" x="2303463" y="3108325"/>
          <p14:tracePt t="47386" x="2133600" y="3009900"/>
          <p14:tracePt t="47403" x="1990725" y="2928938"/>
          <p14:tracePt t="47420" x="1847850" y="2840038"/>
          <p14:tracePt t="47437" x="1731963" y="2768600"/>
          <p14:tracePt t="47453" x="1598613" y="2687638"/>
          <p14:tracePt t="47470" x="1473200" y="2608263"/>
          <p14:tracePt t="47486" x="1330325" y="2527300"/>
          <p14:tracePt t="47503" x="1152525" y="2401888"/>
          <p14:tracePt t="47520" x="1027113" y="2276475"/>
          <p14:tracePt t="47536" x="901700" y="2143125"/>
          <p14:tracePt t="47553" x="750888" y="1973263"/>
          <p14:tracePt t="47570" x="652463" y="1874838"/>
          <p14:tracePt t="47586" x="598488" y="1866900"/>
          <p14:tracePt t="47603" x="581025" y="1857375"/>
          <p14:tracePt t="47619" x="571500" y="1857375"/>
          <p14:tracePt t="47636" x="554038" y="1847850"/>
          <p14:tracePt t="47653" x="517525" y="1830388"/>
          <p14:tracePt t="47669" x="482600" y="1812925"/>
          <p14:tracePt t="47686" x="428625" y="1803400"/>
          <p14:tracePt t="47703" x="374650" y="1758950"/>
          <p14:tracePt t="47719" x="339725" y="1741488"/>
          <p14:tracePt t="47736" x="322263" y="1714500"/>
          <p14:tracePt t="47753" x="276225" y="1670050"/>
          <p14:tracePt t="47769" x="204788" y="1616075"/>
          <p14:tracePt t="47786" x="152400" y="1571625"/>
          <p14:tracePt t="47803" x="133350" y="1571625"/>
          <p14:tracePt t="47819" x="125413" y="1562100"/>
          <p14:tracePt t="47836" x="115888" y="1554163"/>
          <p14:tracePt t="47938" x="133350" y="1554163"/>
          <p14:tracePt t="47945" x="152400" y="1554163"/>
          <p14:tracePt t="47954" x="160338" y="1554163"/>
          <p14:tracePt t="47969" x="179388" y="1554163"/>
          <p14:tracePt t="47986" x="223838" y="1554163"/>
          <p14:tracePt t="48002" x="250825" y="1544638"/>
          <p14:tracePt t="48019" x="285750" y="1536700"/>
          <p14:tracePt t="48036" x="312738" y="1536700"/>
          <p14:tracePt t="48052" x="339725" y="1536700"/>
          <p14:tracePt t="48069" x="393700" y="1536700"/>
          <p14:tracePt t="48086" x="446088" y="1544638"/>
          <p14:tracePt t="48102" x="509588" y="1554163"/>
          <p14:tracePt t="48119" x="544513" y="1554163"/>
          <p14:tracePt t="48136" x="581025" y="1554163"/>
          <p14:tracePt t="48152" x="615950" y="1554163"/>
          <p14:tracePt t="48169" x="669925" y="1554163"/>
          <p14:tracePt t="48186" x="731838" y="1554163"/>
          <p14:tracePt t="48202" x="795338" y="1554163"/>
          <p14:tracePt t="48219" x="866775" y="1554163"/>
          <p14:tracePt t="48236" x="928688" y="1554163"/>
          <p14:tracePt t="48252" x="982663" y="1554163"/>
          <p14:tracePt t="48269" x="1036638" y="1554163"/>
          <p14:tracePt t="48286" x="1081088" y="1554163"/>
          <p14:tracePt t="48302" x="1133475" y="1554163"/>
          <p14:tracePt t="48319" x="1187450" y="1554163"/>
          <p14:tracePt t="48336" x="1268413" y="1554163"/>
          <p14:tracePt t="48352" x="1347788" y="1554163"/>
          <p14:tracePt t="48369" x="1393825" y="1554163"/>
          <p14:tracePt t="48385" x="1455738" y="1554163"/>
          <p14:tracePt t="48402" x="1500188" y="1554163"/>
          <p14:tracePt t="48419" x="1544638" y="1554163"/>
          <p14:tracePt t="48435" x="1589088" y="1554163"/>
          <p14:tracePt t="48452" x="1625600" y="1554163"/>
          <p14:tracePt t="48469" x="1704975" y="1554163"/>
          <p14:tracePt t="48485" x="1768475" y="1554163"/>
          <p14:tracePt t="48502" x="1857375" y="1554163"/>
          <p14:tracePt t="48519" x="1919288" y="1554163"/>
          <p14:tracePt t="48536" x="1982788" y="1554163"/>
          <p14:tracePt t="48552" x="2044700" y="1562100"/>
          <p14:tracePt t="48569" x="2116138" y="1562100"/>
          <p14:tracePt t="48585" x="2197100" y="1562100"/>
          <p14:tracePt t="48602" x="2232025" y="1562100"/>
          <p14:tracePt t="48619" x="2276475" y="1562100"/>
          <p14:tracePt t="48635" x="2330450" y="1571625"/>
          <p14:tracePt t="48652" x="2393950" y="1571625"/>
          <p14:tracePt t="48669" x="2482850" y="1571625"/>
          <p14:tracePt t="48685" x="2536825" y="1571625"/>
          <p14:tracePt t="48702" x="2598738" y="1571625"/>
          <p14:tracePt t="48718" x="2652713" y="1571625"/>
          <p14:tracePt t="48735" x="2732088" y="1581150"/>
          <p14:tracePt t="48752" x="2776538" y="1581150"/>
          <p14:tracePt t="48768" x="2830513" y="1589088"/>
          <p14:tracePt t="48785" x="2911475" y="1589088"/>
          <p14:tracePt t="48802" x="2928938" y="1598613"/>
          <p14:tracePt t="48841" x="2928938" y="1608138"/>
          <p14:tracePt t="48852" x="2938463" y="1608138"/>
          <p14:tracePt t="48868" x="2965450" y="1633538"/>
          <p14:tracePt t="48885" x="2982913" y="1643063"/>
          <p14:tracePt t="48902" x="3071813" y="1643063"/>
          <p14:tracePt t="48918" x="3241675" y="1643063"/>
          <p14:tracePt t="48935" x="3375025" y="1643063"/>
          <p14:tracePt t="48952" x="3446463" y="1643063"/>
          <p14:tracePt t="48968" x="3482975" y="1643063"/>
          <p14:tracePt t="48985" x="3490913" y="1643063"/>
          <p14:tracePt t="49001" x="3500438" y="1643063"/>
          <p14:tracePt t="49077" x="3500438" y="1660525"/>
          <p14:tracePt t="49086" x="3500438" y="1670050"/>
          <p14:tracePt t="49101" x="3500438" y="1679575"/>
          <p14:tracePt t="49109" x="3500438" y="1687513"/>
          <p14:tracePt t="49125" x="3509963" y="1697038"/>
          <p14:tracePt t="49135" x="3509963" y="1714500"/>
          <p14:tracePt t="49151" x="3509963" y="1731963"/>
          <p14:tracePt t="49168" x="3509963" y="1785938"/>
          <p14:tracePt t="49185" x="3517900" y="1874838"/>
          <p14:tracePt t="49201" x="3517900" y="1911350"/>
          <p14:tracePt t="49218" x="3527425" y="2017713"/>
          <p14:tracePt t="49235" x="3544888" y="2133600"/>
          <p14:tracePt t="49251" x="3562350" y="2259013"/>
          <p14:tracePt t="49268" x="3581400" y="2366963"/>
          <p14:tracePt t="49285" x="3589338" y="2465388"/>
          <p14:tracePt t="49301" x="3598863" y="2562225"/>
          <p14:tracePt t="49318" x="3608388" y="2660650"/>
          <p14:tracePt t="49335" x="3616325" y="2759075"/>
          <p14:tracePt t="49351" x="3633788" y="2874963"/>
          <p14:tracePt t="49368" x="3652838" y="2955925"/>
          <p14:tracePt t="49384" x="3652838" y="3027363"/>
          <p14:tracePt t="49401" x="3660775" y="3133725"/>
          <p14:tracePt t="49418" x="3660775" y="3232150"/>
          <p14:tracePt t="49434" x="3660775" y="3295650"/>
          <p14:tracePt t="49451" x="3660775" y="3357563"/>
          <p14:tracePt t="49468" x="3660775" y="3455988"/>
          <p14:tracePt t="49484" x="3660775" y="3562350"/>
          <p14:tracePt t="49501" x="3660775" y="3687763"/>
          <p14:tracePt t="49518" x="3660775" y="3803650"/>
          <p14:tracePt t="49534" x="3660775" y="3902075"/>
          <p14:tracePt t="49551" x="3660775" y="4010025"/>
          <p14:tracePt t="49568" x="3660775" y="4108450"/>
          <p14:tracePt t="49584" x="3660775" y="4205288"/>
          <p14:tracePt t="49601" x="3660775" y="4357688"/>
          <p14:tracePt t="49618" x="3643313" y="4438650"/>
          <p14:tracePt t="49634" x="3625850" y="4545013"/>
          <p14:tracePt t="49651" x="3616325" y="4652963"/>
          <p14:tracePt t="49667" x="3608388" y="4751388"/>
          <p14:tracePt t="49684" x="3608388" y="4867275"/>
          <p14:tracePt t="49701" x="3608388" y="4983163"/>
          <p14:tracePt t="49718" x="3608388" y="5062538"/>
          <p14:tracePt t="49734" x="3608388" y="5153025"/>
          <p14:tracePt t="49751" x="3608388" y="5241925"/>
          <p14:tracePt t="49767" x="3598863" y="5295900"/>
          <p14:tracePt t="49784" x="3598863" y="5322888"/>
          <p14:tracePt t="49801" x="3589338" y="5375275"/>
          <p14:tracePt t="49817" x="3571875" y="5483225"/>
          <p14:tracePt t="49834" x="3562350" y="5545138"/>
          <p14:tracePt t="49851" x="3554413" y="5599113"/>
          <p14:tracePt t="49867" x="3544888" y="5680075"/>
          <p14:tracePt t="49884" x="3536950" y="5759450"/>
          <p14:tracePt t="49901" x="3536950" y="5830888"/>
          <p14:tracePt t="49917" x="3536950" y="5919788"/>
          <p14:tracePt t="49934" x="3536950" y="6000750"/>
          <p14:tracePt t="49951" x="3536950" y="6072188"/>
          <p14:tracePt t="49967" x="3536950" y="6116638"/>
          <p14:tracePt t="49984" x="3536950" y="6143625"/>
          <p14:tracePt t="50001" x="3536950" y="6180138"/>
          <p14:tracePt t="50017" x="3536950" y="6242050"/>
          <p14:tracePt t="50034" x="3544888" y="6276975"/>
          <p14:tracePt t="50051" x="3544888" y="6303963"/>
          <p14:tracePt t="50067" x="3554413" y="6340475"/>
          <p14:tracePt t="50084" x="3562350" y="6384925"/>
          <p14:tracePt t="50100" x="3562350" y="6419850"/>
          <p14:tracePt t="50117" x="3562350" y="6438900"/>
          <p14:tracePt t="50134" x="3562350" y="6456363"/>
          <p14:tracePt t="50150" x="3562350" y="6473825"/>
          <p14:tracePt t="50167" x="3562350" y="6500813"/>
          <p14:tracePt t="50184" x="3562350" y="6510338"/>
          <p14:tracePt t="50200" x="3554413" y="6537325"/>
          <p14:tracePt t="50217" x="3536950" y="6545263"/>
          <p14:tracePt t="50234" x="3500438" y="6572250"/>
          <p14:tracePt t="50250" x="3465513" y="6589713"/>
          <p14:tracePt t="50267" x="3402013" y="6608763"/>
          <p14:tracePt t="50284" x="3340100" y="6616700"/>
          <p14:tracePt t="50300" x="3276600" y="6626225"/>
          <p14:tracePt t="50317" x="3205163" y="6626225"/>
          <p14:tracePt t="50334" x="3089275" y="6634163"/>
          <p14:tracePt t="50350" x="3009900" y="6634163"/>
          <p14:tracePt t="50367" x="2919413" y="6643688"/>
          <p14:tracePt t="50384" x="2847975" y="6643688"/>
          <p14:tracePt t="50400" x="2776538" y="6643688"/>
          <p14:tracePt t="50417" x="2687638" y="6643688"/>
          <p14:tracePt t="50433" x="2517775" y="6643688"/>
          <p14:tracePt t="50450" x="2374900" y="6643688"/>
          <p14:tracePt t="50467" x="2232025" y="6643688"/>
          <p14:tracePt t="50483" x="2089150" y="6643688"/>
          <p14:tracePt t="50500" x="1982788" y="6643688"/>
          <p14:tracePt t="50754" x="17463" y="6491288"/>
          <p14:tracePt t="50761" x="0" y="6483350"/>
          <p14:tracePt t="50770" x="0" y="6473825"/>
          <p14:tracePt t="50787" x="0" y="6465888"/>
          <p14:tracePt t="50809" x="0" y="6456363"/>
          <p14:tracePt t="50825" x="0" y="6446838"/>
          <p14:tracePt t="50849" x="0" y="6438900"/>
          <p14:tracePt t="50857" x="0" y="6429375"/>
          <p14:tracePt t="50897" x="0" y="6419850"/>
          <p14:tracePt t="50905" x="0" y="6411913"/>
          <p14:tracePt t="50913" x="9525" y="6394450"/>
          <p14:tracePt t="50921" x="26988" y="6384925"/>
          <p14:tracePt t="50933" x="36513" y="6375400"/>
          <p14:tracePt t="50950" x="44450" y="6357938"/>
          <p14:tracePt t="50966" x="80963" y="6323013"/>
          <p14:tracePt t="50983" x="107950" y="6276975"/>
          <p14:tracePt t="51000" x="142875" y="6251575"/>
          <p14:tracePt t="51016" x="187325" y="6161088"/>
          <p14:tracePt t="51033" x="214313" y="6108700"/>
          <p14:tracePt t="51049" x="231775" y="6045200"/>
          <p14:tracePt t="51066" x="250825" y="5991225"/>
          <p14:tracePt t="51083" x="258763" y="5919788"/>
          <p14:tracePt t="51100" x="268288" y="5848350"/>
          <p14:tracePt t="51116" x="276225" y="5786438"/>
          <p14:tracePt t="51133" x="276225" y="5715000"/>
          <p14:tracePt t="51150" x="276225" y="5616575"/>
          <p14:tracePt t="51166" x="276225" y="5446713"/>
          <p14:tracePt t="51183" x="276225" y="5375275"/>
          <p14:tracePt t="51199" x="276225" y="5268913"/>
          <p14:tracePt t="51216" x="276225" y="5153025"/>
          <p14:tracePt t="51233" x="285750" y="4991100"/>
          <p14:tracePt t="51249" x="285750" y="4803775"/>
          <p14:tracePt t="51266" x="285750" y="4670425"/>
          <p14:tracePt t="51283" x="285750" y="4562475"/>
          <p14:tracePt t="51299" x="285750" y="4419600"/>
          <p14:tracePt t="51316" x="303213" y="4259263"/>
          <p14:tracePt t="51333" x="322263" y="4125913"/>
          <p14:tracePt t="51349" x="339725" y="4027488"/>
          <p14:tracePt t="51366" x="357188" y="3867150"/>
          <p14:tracePt t="51383" x="374650" y="3759200"/>
          <p14:tracePt t="51399" x="374650" y="3633788"/>
          <p14:tracePt t="51416" x="384175" y="3527425"/>
          <p14:tracePt t="51432" x="393700" y="3402013"/>
          <p14:tracePt t="51449" x="401638" y="3232150"/>
          <p14:tracePt t="51466" x="401638" y="3125788"/>
          <p14:tracePt t="51482" x="411163" y="3036888"/>
          <p14:tracePt t="51499" x="411163" y="2965450"/>
          <p14:tracePt t="51516" x="428625" y="2884488"/>
          <p14:tracePt t="51532" x="438150" y="2803525"/>
          <p14:tracePt t="51549" x="446088" y="2724150"/>
          <p14:tracePt t="51566" x="455613" y="2643188"/>
          <p14:tracePt t="51582" x="455613" y="2562225"/>
          <p14:tracePt t="51599" x="455613" y="2509838"/>
          <p14:tracePt t="51616" x="455613" y="2446338"/>
          <p14:tracePt t="51632" x="455613" y="2357438"/>
          <p14:tracePt t="51649" x="455613" y="2259013"/>
          <p14:tracePt t="51666" x="455613" y="2205038"/>
          <p14:tracePt t="51682" x="455613" y="2160588"/>
          <p14:tracePt t="51699" x="455613" y="2125663"/>
          <p14:tracePt t="51715" x="455613" y="2081213"/>
          <p14:tracePt t="51732" x="455613" y="2027238"/>
          <p14:tracePt t="51749" x="446088" y="1973263"/>
          <p14:tracePt t="51765" x="428625" y="1893888"/>
          <p14:tracePt t="51782" x="419100" y="1830388"/>
          <p14:tracePt t="51799" x="419100" y="1795463"/>
          <p14:tracePt t="51815" x="411163" y="1758950"/>
          <p14:tracePt t="51832" x="401638" y="1731963"/>
          <p14:tracePt t="51849" x="401638" y="1724025"/>
          <p14:tracePt t="51865" x="401638" y="1660525"/>
          <p14:tracePt t="51882" x="401638" y="1633538"/>
          <p14:tracePt t="51899" x="401638" y="1616075"/>
          <p14:tracePt t="51915" x="401638" y="1608138"/>
          <p14:tracePt t="51932" x="401638" y="1598613"/>
          <p14:tracePt t="51965" x="419100" y="1589088"/>
          <p14:tracePt t="51999" x="428625" y="1571625"/>
          <p14:tracePt t="52015" x="490538" y="1562100"/>
          <p14:tracePt t="52032" x="544513" y="1554163"/>
          <p14:tracePt t="52049" x="598488" y="1554163"/>
          <p14:tracePt t="52065" x="768350" y="1554163"/>
          <p14:tracePt t="52082" x="884238" y="1554163"/>
          <p14:tracePt t="52098" x="990600" y="1554163"/>
          <p14:tracePt t="52115" x="1044575" y="1554163"/>
          <p14:tracePt t="52132" x="1098550" y="1554163"/>
          <p14:tracePt t="52148" x="1179513" y="1554163"/>
          <p14:tracePt t="52165" x="1223963" y="1554163"/>
          <p14:tracePt t="52182" x="1268413" y="1554163"/>
          <p14:tracePt t="52198" x="1295400" y="1554163"/>
          <p14:tracePt t="52215" x="1322388" y="1554163"/>
          <p14:tracePt t="52232" x="1366838" y="1554163"/>
          <p14:tracePt t="52248" x="1428750" y="1554163"/>
          <p14:tracePt t="52265" x="1465263" y="1554163"/>
          <p14:tracePt t="52282" x="1500188" y="1554163"/>
          <p14:tracePt t="52315" x="1509713" y="1554163"/>
          <p14:tracePt t="52357" x="1517650" y="1554163"/>
          <p14:tracePt t="52381" x="1517650" y="1562100"/>
          <p14:tracePt t="52449" x="1517650" y="1581150"/>
          <p14:tracePt t="52457" x="1509713" y="1589088"/>
          <p14:tracePt t="52467" x="1509713" y="1598613"/>
          <p14:tracePt t="52481" x="1490663" y="1616075"/>
          <p14:tracePt t="52498" x="1482725" y="1625600"/>
          <p14:tracePt t="52515" x="1465263" y="1643063"/>
          <p14:tracePt t="52548" x="1455738" y="1652588"/>
          <p14:tracePt t="52565" x="1411288" y="1697038"/>
          <p14:tracePt t="52581" x="1374775" y="1768475"/>
          <p14:tracePt t="52598" x="1339850" y="1830388"/>
          <p14:tracePt t="52615" x="1322388" y="1874838"/>
          <p14:tracePt t="52631" x="1276350" y="1928813"/>
          <p14:tracePt t="52648" x="1204913" y="2017713"/>
          <p14:tracePt t="52665" x="1152525" y="2071688"/>
          <p14:tracePt t="52681" x="1054100" y="2143125"/>
          <p14:tracePt t="52698" x="1009650" y="2179638"/>
          <p14:tracePt t="52714" x="982663" y="2214563"/>
          <p14:tracePt t="52731" x="965200" y="2251075"/>
          <p14:tracePt t="52748" x="946150" y="2268538"/>
          <p14:tracePt t="52764" x="928688" y="2286000"/>
          <p14:tracePt t="52781" x="893763" y="2312988"/>
          <p14:tracePt t="52798" x="839788" y="2339975"/>
          <p14:tracePt t="52814" x="758825" y="2366963"/>
          <p14:tracePt t="52831" x="704850" y="2393950"/>
          <p14:tracePt t="52848" x="652463" y="2393950"/>
          <p14:tracePt t="52865" x="633413" y="2401888"/>
          <p14:tracePt t="52881" x="588963" y="2411413"/>
          <p14:tracePt t="52898" x="554038" y="2428875"/>
          <p14:tracePt t="52914" x="527050" y="2438400"/>
          <p14:tracePt t="52931" x="500063" y="2438400"/>
          <p14:tracePt t="52948" x="482600" y="2438400"/>
          <p14:tracePt t="52964" x="473075" y="2438400"/>
          <p14:tracePt t="52998" x="465138" y="2438400"/>
          <p14:tracePt t="53025" x="455613" y="2438400"/>
          <p14:tracePt t="53041" x="446088" y="2438400"/>
          <p14:tracePt t="53105" x="446088" y="2428875"/>
          <p14:tracePt t="53113" x="446088" y="2419350"/>
          <p14:tracePt t="53121" x="465138" y="2411413"/>
          <p14:tracePt t="53131" x="500063" y="2393950"/>
          <p14:tracePt t="53147" x="561975" y="2384425"/>
          <p14:tracePt t="53164" x="615950" y="2384425"/>
          <p14:tracePt t="53181" x="687388" y="2384425"/>
          <p14:tracePt t="53197" x="768350" y="2374900"/>
          <p14:tracePt t="53214" x="839788" y="2366963"/>
          <p14:tracePt t="53231" x="928688" y="2347913"/>
          <p14:tracePt t="53247" x="1009650" y="2347913"/>
          <p14:tracePt t="53264" x="1108075" y="2322513"/>
          <p14:tracePt t="53281" x="1179513" y="2322513"/>
          <p14:tracePt t="53297" x="1295400" y="2312988"/>
          <p14:tracePt t="53314" x="1347788" y="2312988"/>
          <p14:tracePt t="53331" x="1374775" y="2312988"/>
          <p14:tracePt t="53347" x="1374775" y="2303463"/>
          <p14:tracePt t="53433" x="1384300" y="2303463"/>
          <p14:tracePt t="53457" x="1393825" y="2303463"/>
          <p14:tracePt t="53477" x="1401763" y="2303463"/>
          <p14:tracePt t="53513" x="1411288" y="2303463"/>
          <p14:tracePt t="53701" x="1419225" y="2303463"/>
          <p14:tracePt t="53857" x="1428750" y="2303463"/>
          <p14:tracePt t="54045" x="1428750" y="2312988"/>
          <p14:tracePt t="54053" x="1411288" y="2339975"/>
          <p14:tracePt t="54063" x="1374775" y="2357438"/>
          <p14:tracePt t="54080" x="1258888" y="2393950"/>
          <p14:tracePt t="54097" x="1081088" y="2438400"/>
          <p14:tracePt t="54113" x="911225" y="2465388"/>
          <p14:tracePt t="54130" x="750888" y="2490788"/>
          <p14:tracePt t="54147" x="608013" y="2509838"/>
          <p14:tracePt t="54163" x="561975" y="2517775"/>
          <p14:tracePt t="54213" x="554038" y="2517775"/>
          <p14:tracePt t="54229" x="554038" y="2509838"/>
          <p14:tracePt t="54237" x="554038" y="2500313"/>
          <p14:tracePt t="54277" x="554038" y="2490788"/>
          <p14:tracePt t="54293" x="561975" y="2482850"/>
          <p14:tracePt t="54301" x="608013" y="2465388"/>
          <p14:tracePt t="54309" x="633413" y="2465388"/>
          <p14:tracePt t="54317" x="660400" y="2465388"/>
          <p14:tracePt t="54330" x="696913" y="2465388"/>
          <p14:tracePt t="54346" x="795338" y="2465388"/>
          <p14:tracePt t="54363" x="893763" y="2465388"/>
          <p14:tracePt t="54380" x="938213" y="2465388"/>
          <p14:tracePt t="54396" x="946150" y="2465388"/>
          <p14:tracePt t="54429" x="938213" y="2465388"/>
          <p14:tracePt t="54446" x="884238" y="2482850"/>
          <p14:tracePt t="54463" x="776288" y="2509838"/>
          <p14:tracePt t="54479" x="679450" y="2509838"/>
          <p14:tracePt t="54496" x="615950" y="2517775"/>
          <p14:tracePt t="54513" x="588963" y="2517775"/>
          <p14:tracePt t="54561" x="588963" y="2527300"/>
          <p14:tracePt t="54601" x="598488" y="2527300"/>
          <p14:tracePt t="54629" x="608013" y="2527300"/>
          <p14:tracePt t="54637" x="615950" y="2527300"/>
          <p14:tracePt t="54646" x="625475" y="2527300"/>
          <p14:tracePt t="54666" x="633413" y="2527300"/>
          <p14:tracePt t="54682" x="642938" y="2536825"/>
          <p14:tracePt t="54696" x="642938" y="2544763"/>
          <p14:tracePt t="54713" x="642938" y="2554288"/>
          <p14:tracePt t="54729" x="652463" y="2581275"/>
          <p14:tracePt t="54746" x="652463" y="2598738"/>
          <p14:tracePt t="54763" x="652463" y="2616200"/>
          <p14:tracePt t="54779" x="652463" y="2633663"/>
          <p14:tracePt t="54796" x="642938" y="2652713"/>
          <p14:tracePt t="54812" x="642938" y="2660650"/>
          <p14:tracePt t="54829" x="633413" y="2687638"/>
          <p14:tracePt t="54846" x="625475" y="2724150"/>
          <p14:tracePt t="54862" x="615950" y="2741613"/>
          <p14:tracePt t="54879" x="608013" y="2759075"/>
          <p14:tracePt t="54896" x="608013" y="2776538"/>
          <p14:tracePt t="54912" x="598488" y="2795588"/>
          <p14:tracePt t="54929" x="598488" y="2847975"/>
          <p14:tracePt t="54946" x="598488" y="2894013"/>
          <p14:tracePt t="54962" x="615950" y="2938463"/>
          <p14:tracePt t="54979" x="625475" y="2955925"/>
          <p14:tracePt t="54996" x="633413" y="2990850"/>
          <p14:tracePt t="55012" x="652463" y="3017838"/>
          <p14:tracePt t="55029" x="660400" y="3044825"/>
          <p14:tracePt t="55046" x="669925" y="3062288"/>
          <p14:tracePt t="55062" x="669925" y="3081338"/>
          <p14:tracePt t="55079" x="679450" y="3089275"/>
          <p14:tracePt t="55096" x="679450" y="3098800"/>
          <p14:tracePt t="55112" x="679450" y="3108325"/>
          <p14:tracePt t="55129" x="687388" y="3125788"/>
          <p14:tracePt t="55145" x="696913" y="3143250"/>
          <p14:tracePt t="55162" x="696913" y="3160713"/>
          <p14:tracePt t="55179" x="704850" y="3179763"/>
          <p14:tracePt t="55196" x="714375" y="3187700"/>
          <p14:tracePt t="55212" x="714375" y="3197225"/>
          <p14:tracePt t="55250" x="714375" y="3205163"/>
          <p14:tracePt t="55266" x="714375" y="3214688"/>
          <p14:tracePt t="55283" x="723900" y="3214688"/>
          <p14:tracePt t="55295" x="723900" y="3224213"/>
          <p14:tracePt t="55312" x="731838" y="3224213"/>
          <p14:tracePt t="55505" x="731838" y="3232150"/>
          <p14:tracePt t="55697" x="741363" y="3232150"/>
          <p14:tracePt t="55705" x="750888" y="3232150"/>
          <p14:tracePt t="55730" x="758825" y="3232150"/>
          <p14:tracePt t="55749" x="768350" y="3232150"/>
          <p14:tracePt t="55797" x="776288" y="3232150"/>
          <p14:tracePt t="55833" x="785813" y="3232150"/>
          <p14:tracePt t="55913" x="785813" y="3224213"/>
          <p14:tracePt t="55937" x="785813" y="3214688"/>
          <p14:tracePt t="55947" x="776288" y="3214688"/>
          <p14:tracePt t="55953" x="776288" y="3205163"/>
          <p14:tracePt t="55977" x="768350" y="3205163"/>
          <p14:tracePt t="55985" x="768350" y="3197225"/>
          <p14:tracePt t="56001" x="758825" y="3197225"/>
          <p14:tracePt t="56173" x="758825" y="3187700"/>
          <p14:tracePt t="56665" x="768350" y="3187700"/>
          <p14:tracePt t="56821" x="776288" y="3187700"/>
          <p14:tracePt t="56829" x="776288" y="3179763"/>
          <p14:tracePt t="56845" x="776288" y="3170238"/>
          <p14:tracePt t="56853" x="785813" y="3170238"/>
          <p14:tracePt t="56862" x="785813" y="3160713"/>
          <p14:tracePt t="56885" x="785813" y="3152775"/>
          <p14:tracePt t="56901" x="785813" y="3143250"/>
          <p14:tracePt t="56910" x="785813" y="3133725"/>
          <p14:tracePt t="56927" x="785813" y="3125788"/>
          <p14:tracePt t="56944" x="795338" y="3116263"/>
          <p14:tracePt t="56961" x="795338" y="3098800"/>
          <p14:tracePt t="56977" x="795338" y="3089275"/>
          <p14:tracePt t="56994" x="803275" y="3071813"/>
          <p14:tracePt t="57010" x="803275" y="3062288"/>
          <p14:tracePt t="57027" x="803275" y="3044825"/>
          <p14:tracePt t="57044" x="812800" y="3017838"/>
          <p14:tracePt t="57060" x="812800" y="2990850"/>
          <p14:tracePt t="57077" x="812800" y="2965450"/>
          <p14:tracePt t="57094" x="812800" y="2946400"/>
          <p14:tracePt t="57110" x="812800" y="2901950"/>
          <p14:tracePt t="57127" x="812800" y="2847975"/>
          <p14:tracePt t="57144" x="812800" y="2822575"/>
          <p14:tracePt t="57160" x="812800" y="2776538"/>
          <p14:tracePt t="57177" x="812800" y="2714625"/>
          <p14:tracePt t="57193" x="812800" y="2687638"/>
          <p14:tracePt t="57210" x="812800" y="2679700"/>
          <p14:tracePt t="57227" x="812800" y="2670175"/>
          <p14:tracePt t="57243" x="812800" y="2660650"/>
          <p14:tracePt t="57260" x="812800" y="2643188"/>
          <p14:tracePt t="57277" x="830263" y="2608263"/>
          <p14:tracePt t="57293" x="839788" y="2589213"/>
          <p14:tracePt t="57310" x="847725" y="2571750"/>
          <p14:tracePt t="57385" x="857250" y="2571750"/>
          <p14:tracePt t="57393" x="857250" y="2589213"/>
          <p14:tracePt t="57401" x="857250" y="2616200"/>
          <p14:tracePt t="57410" x="857250" y="2670175"/>
          <p14:tracePt t="57427" x="857250" y="2741613"/>
          <p14:tracePt t="57443" x="857250" y="2894013"/>
          <p14:tracePt t="57460" x="857250" y="3017838"/>
          <p14:tracePt t="57477" x="839788" y="3125788"/>
          <p14:tracePt t="57493" x="830263" y="3197225"/>
          <p14:tracePt t="57510" x="830263" y="3232150"/>
          <p14:tracePt t="57527" x="830263" y="3251200"/>
          <p14:tracePt t="57543" x="830263" y="3259138"/>
          <p14:tracePt t="57753" x="830263" y="3268663"/>
          <p14:tracePt t="57901" x="830263" y="3259138"/>
          <p14:tracePt t="57917" x="830263" y="3251200"/>
          <p14:tracePt t="58013" x="830263" y="3259138"/>
          <p14:tracePt t="58021" x="830263" y="3286125"/>
          <p14:tracePt t="58030" x="839788" y="3330575"/>
          <p14:tracePt t="58043" x="847725" y="3384550"/>
          <p14:tracePt t="58059" x="857250" y="3438525"/>
          <p14:tracePt t="58076" x="866775" y="3517900"/>
          <p14:tracePt t="58093" x="884238" y="3633788"/>
          <p14:tracePt t="58109" x="893763" y="3741738"/>
          <p14:tracePt t="58126" x="911225" y="3803650"/>
          <p14:tracePt t="58143" x="928688" y="3857625"/>
          <p14:tracePt t="58159" x="928688" y="3894138"/>
          <p14:tracePt t="58176" x="938213" y="3911600"/>
          <p14:tracePt t="58193" x="946150" y="3929063"/>
          <p14:tracePt t="58209" x="946150" y="3938588"/>
          <p14:tracePt t="58242" x="946150" y="3946525"/>
          <p14:tracePt t="58286" x="946150" y="3956050"/>
          <p14:tracePt t="58295" x="946150" y="3965575"/>
          <p14:tracePt t="58301" x="955675" y="3965575"/>
          <p14:tracePt t="58309" x="955675" y="3973513"/>
          <p14:tracePt t="58326" x="955675" y="3983038"/>
          <p14:tracePt t="58342" x="955675" y="4000500"/>
          <p14:tracePt t="58359" x="955675" y="4010025"/>
          <p14:tracePt t="58376" x="965200" y="4017963"/>
          <p14:tracePt t="58392" x="973138" y="4044950"/>
          <p14:tracePt t="58409" x="982663" y="4054475"/>
          <p14:tracePt t="58426" x="982663" y="4062413"/>
          <p14:tracePt t="58442" x="990600" y="4071938"/>
          <p14:tracePt t="58459" x="1000125" y="4081463"/>
          <p14:tracePt t="58476" x="1000125" y="4089400"/>
          <p14:tracePt t="58492" x="1000125" y="4098925"/>
          <p14:tracePt t="58525" x="1000125" y="4108450"/>
          <p14:tracePt t="58637" x="1000125" y="4116388"/>
          <p14:tracePt t="58701" x="1000125" y="4125913"/>
          <p14:tracePt t="58733" x="1009650" y="4125913"/>
          <p14:tracePt t="58765" x="1009650" y="4133850"/>
          <p14:tracePt t="58773" x="1009650" y="4143375"/>
          <p14:tracePt t="58785" x="1017588" y="4152900"/>
          <p14:tracePt t="58794" x="1027113" y="4160838"/>
          <p14:tracePt t="58809" x="1036638" y="4179888"/>
          <p14:tracePt t="58825" x="1044575" y="4241800"/>
          <p14:tracePt t="58842" x="1036638" y="4259263"/>
          <p14:tracePt t="59305" x="1036638" y="4251325"/>
          <p14:tracePt t="59313" x="1036638" y="4241800"/>
          <p14:tracePt t="59321" x="1036638" y="4232275"/>
          <p14:tracePt t="59329" x="1036638" y="4224338"/>
          <p14:tracePt t="59346" x="1036638" y="4214813"/>
          <p14:tracePt t="59362" x="1036638" y="4205288"/>
          <p14:tracePt t="59417" x="1036638" y="4214813"/>
          <p14:tracePt t="59433" x="1036638" y="4224338"/>
          <p14:tracePt t="59449" x="1036638" y="4232275"/>
          <p14:tracePt t="59473" x="1036638" y="4241800"/>
          <p14:tracePt t="59481" x="1036638" y="4251325"/>
          <p14:tracePt t="59494" x="1036638" y="4259263"/>
          <p14:tracePt t="59517" x="1036638" y="4268788"/>
          <p14:tracePt t="59629" x="1036638" y="4276725"/>
          <p14:tracePt t="59653" x="1036638" y="4286250"/>
          <p14:tracePt t="59677" x="1036638" y="4295775"/>
          <p14:tracePt t="59685" x="1027113" y="4295775"/>
          <p14:tracePt t="59693" x="1027113" y="4303713"/>
          <p14:tracePt t="59713" x="1027113" y="4313238"/>
          <p14:tracePt t="59729" x="1027113" y="4322763"/>
          <p14:tracePt t="59817" x="1027113" y="4330700"/>
          <p14:tracePt t="59849" x="1027113" y="4340225"/>
          <p14:tracePt t="59869" x="1027113" y="4348163"/>
          <p14:tracePt t="59885" x="1017588" y="4357688"/>
          <p14:tracePt t="59901" x="1017588" y="4367213"/>
          <p14:tracePt t="59909" x="1017588" y="4375150"/>
          <p14:tracePt t="59917" x="1017588" y="4384675"/>
          <p14:tracePt t="59927" x="1017588" y="4394200"/>
          <p14:tracePt t="59941" x="1017588" y="4411663"/>
          <p14:tracePt t="59957" x="1017588" y="4429125"/>
          <p14:tracePt t="59974" x="1017588" y="4438650"/>
          <p14:tracePt t="59991" x="1017588" y="4456113"/>
          <p14:tracePt t="60024" x="1017588" y="4465638"/>
          <p14:tracePt t="60081" x="1009650" y="4465638"/>
          <p14:tracePt t="60357" x="1009650" y="4473575"/>
          <p14:tracePt t="60365" x="1009650" y="4483100"/>
          <p14:tracePt t="60374" x="1009650" y="4491038"/>
          <p14:tracePt t="60394" x="1009650" y="4500563"/>
          <p14:tracePt t="60407" x="1009650" y="4510088"/>
          <p14:tracePt t="60424" x="1009650" y="4518025"/>
          <p14:tracePt t="60440" x="1017588" y="4537075"/>
          <p14:tracePt t="60497" x="1017588" y="4545013"/>
          <p14:tracePt t="60517" x="1017588" y="4554538"/>
          <p14:tracePt t="60526" x="1017588" y="4562475"/>
          <p14:tracePt t="60533" x="1009650" y="4581525"/>
          <p14:tracePt t="60542" x="1009650" y="4589463"/>
          <p14:tracePt t="60557" x="1000125" y="4625975"/>
          <p14:tracePt t="60574" x="990600" y="4670425"/>
          <p14:tracePt t="60590" x="982663" y="4697413"/>
          <p14:tracePt t="60607" x="982663" y="4732338"/>
          <p14:tracePt t="60623" x="982663" y="4759325"/>
          <p14:tracePt t="60640" x="982663" y="4776788"/>
          <p14:tracePt t="60657" x="982663" y="4803775"/>
          <p14:tracePt t="60673" x="982663" y="4840288"/>
          <p14:tracePt t="60690" x="982663" y="4867275"/>
          <p14:tracePt t="60707" x="982663" y="4884738"/>
          <p14:tracePt t="60723" x="982663" y="4902200"/>
          <p14:tracePt t="60740" x="982663" y="4938713"/>
          <p14:tracePt t="60757" x="982663" y="4956175"/>
          <p14:tracePt t="60773" x="982663" y="4983163"/>
          <p14:tracePt t="60790" x="982663" y="5000625"/>
          <p14:tracePt t="60807" x="990600" y="5037138"/>
          <p14:tracePt t="60823" x="990600" y="5081588"/>
          <p14:tracePt t="60840" x="990600" y="5099050"/>
          <p14:tracePt t="60857" x="1000125" y="5126038"/>
          <p14:tracePt t="60873" x="1009650" y="5180013"/>
          <p14:tracePt t="60890" x="1017588" y="5205413"/>
          <p14:tracePt t="60907" x="1017588" y="5214938"/>
          <p14:tracePt t="60923" x="1017588" y="5232400"/>
          <p14:tracePt t="60957" x="1017588" y="5241925"/>
          <p14:tracePt t="60973" x="1017588" y="5251450"/>
          <p14:tracePt t="60990" x="1017588" y="5259388"/>
          <p14:tracePt t="61006" x="1017588" y="5268913"/>
          <p14:tracePt t="61033" x="1017588" y="5276850"/>
          <p14:tracePt t="61065" x="1017588" y="5286375"/>
          <p14:tracePt t="61101" x="1027113" y="5295900"/>
          <p14:tracePt t="61117" x="1027113" y="5303838"/>
          <p14:tracePt t="61141" x="1027113" y="5313363"/>
          <p14:tracePt t="61158" x="1027113" y="5322888"/>
          <p14:tracePt t="61165" x="1036638" y="5322888"/>
          <p14:tracePt t="61176" x="1036638" y="5340350"/>
          <p14:tracePt t="61190" x="1036638" y="5348288"/>
          <p14:tracePt t="61206" x="1044575" y="5384800"/>
          <p14:tracePt t="61223" x="1054100" y="5394325"/>
          <p14:tracePt t="61240" x="1054100" y="5411788"/>
          <p14:tracePt t="61257" x="1054100" y="5429250"/>
          <p14:tracePt t="61273" x="1062038" y="5446713"/>
          <p14:tracePt t="61289" x="1062038" y="5465763"/>
          <p14:tracePt t="61306" x="1071563" y="5473700"/>
          <p14:tracePt t="61323" x="1071563" y="5491163"/>
          <p14:tracePt t="61339" x="1071563" y="5500688"/>
          <p14:tracePt t="61356" x="1071563" y="5527675"/>
          <p14:tracePt t="61373" x="1071563" y="5545138"/>
          <p14:tracePt t="61389" x="1071563" y="5554663"/>
          <p14:tracePt t="61406" x="1071563" y="5572125"/>
          <p14:tracePt t="61423" x="1071563" y="5589588"/>
          <p14:tracePt t="61439" x="1071563" y="5608638"/>
          <p14:tracePt t="61456" x="1081088" y="5634038"/>
          <p14:tracePt t="61473" x="1098550" y="5661025"/>
          <p14:tracePt t="61489" x="1098550" y="5688013"/>
          <p14:tracePt t="61506" x="1108075" y="5688013"/>
          <p14:tracePt t="61545" x="1108075" y="5697538"/>
          <p14:tracePt t="61561" x="1108075" y="5705475"/>
          <p14:tracePt t="61577" x="1108075" y="5715000"/>
          <p14:tracePt t="61593" x="1098550" y="5715000"/>
          <p14:tracePt t="61606" x="1098550" y="5724525"/>
          <p14:tracePt t="61623" x="1089025" y="5724525"/>
          <p14:tracePt t="61639" x="1089025" y="5732463"/>
          <p14:tracePt t="61656" x="1089025" y="5741988"/>
          <p14:tracePt t="61693" x="1089025" y="5751513"/>
          <p14:tracePt t="61710" x="1089025" y="5759450"/>
          <p14:tracePt t="61733" x="1089025" y="5768975"/>
          <p14:tracePt t="61761" x="1089025" y="5776913"/>
          <p14:tracePt t="61801" x="1089025" y="5786438"/>
          <p14:tracePt t="61825" x="1089025" y="5795963"/>
          <p14:tracePt t="61843" x="1089025" y="5803900"/>
          <p14:tracePt t="61857" x="1089025" y="5813425"/>
          <p14:tracePt t="61865" x="1089025" y="5822950"/>
          <p14:tracePt t="61874" x="1089025" y="5830888"/>
          <p14:tracePt t="61891" x="1089025" y="5848350"/>
          <p14:tracePt t="61917" x="1089025" y="5857875"/>
          <p14:tracePt t="62593" x="1098550" y="5857875"/>
          <p14:tracePt t="62601" x="1098550" y="5848350"/>
          <p14:tracePt t="62609" x="1116013" y="5830888"/>
          <p14:tracePt t="62621" x="1133475" y="5813425"/>
          <p14:tracePt t="62638" x="1179513" y="5741988"/>
          <p14:tracePt t="62655" x="1258888" y="5608638"/>
          <p14:tracePt t="62671" x="1347788" y="5438775"/>
          <p14:tracePt t="62688" x="1527175" y="5062538"/>
          <p14:tracePt t="62705" x="1652588" y="4795838"/>
          <p14:tracePt t="62721" x="1822450" y="4419600"/>
          <p14:tracePt t="62738" x="1919288" y="4143375"/>
          <p14:tracePt t="62755" x="1990725" y="3884613"/>
          <p14:tracePt t="62771" x="2054225" y="3633788"/>
          <p14:tracePt t="62788" x="2098675" y="3490913"/>
          <p14:tracePt t="62805" x="2152650" y="3303588"/>
          <p14:tracePt t="62821" x="2187575" y="3179763"/>
          <p14:tracePt t="62838" x="2224088" y="3054350"/>
          <p14:tracePt t="62855" x="2241550" y="2946400"/>
          <p14:tracePt t="62871" x="2268538" y="2857500"/>
          <p14:tracePt t="62888" x="2295525" y="2776538"/>
          <p14:tracePt t="62905" x="2322513" y="2714625"/>
          <p14:tracePt t="62921" x="2357438" y="2616200"/>
          <p14:tracePt t="62938" x="2374900" y="2536825"/>
          <p14:tracePt t="62955" x="2384425" y="2465388"/>
          <p14:tracePt t="62971" x="2384425" y="2411413"/>
          <p14:tracePt t="62988" x="2393950" y="2393950"/>
          <p14:tracePt t="63005" x="2393950" y="2384425"/>
          <p14:tracePt t="63021" x="2401888" y="2366963"/>
          <p14:tracePt t="63038" x="2411413" y="2357438"/>
          <p14:tracePt t="63055" x="2419350" y="2330450"/>
          <p14:tracePt t="63071" x="2428875" y="2251075"/>
          <p14:tracePt t="63088" x="2438400" y="2232025"/>
          <p14:tracePt t="63104" x="2438400" y="2224088"/>
          <p14:tracePt t="63121" x="2438400" y="2205038"/>
          <p14:tracePt t="63138" x="2438400" y="2197100"/>
          <p14:tracePt t="63154" x="2446338" y="2179638"/>
          <p14:tracePt t="63171" x="2446338" y="2152650"/>
          <p14:tracePt t="63188" x="2446338" y="2116138"/>
          <p14:tracePt t="63204" x="2446338" y="2089150"/>
          <p14:tracePt t="63221" x="2438400" y="2081213"/>
          <p14:tracePt t="63238" x="2438400" y="2071688"/>
          <p14:tracePt t="63254" x="2428875" y="2062163"/>
          <p14:tracePt t="63271" x="2428875" y="2054225"/>
          <p14:tracePt t="63287" x="2419350" y="2044700"/>
          <p14:tracePt t="63289" x="2411413" y="2027238"/>
          <p14:tracePt t="63323" x="2411413" y="2017713"/>
          <p14:tracePt t="63337" x="2419350" y="2009775"/>
          <p14:tracePt t="63354" x="2428875" y="2000250"/>
          <p14:tracePt t="63371" x="2455863" y="2000250"/>
          <p14:tracePt t="63387" x="2500313" y="1982788"/>
          <p14:tracePt t="63404" x="2527300" y="1973263"/>
          <p14:tracePt t="63421" x="2544763" y="1965325"/>
          <p14:tracePt t="63458" x="2554288" y="1965325"/>
          <p14:tracePt t="63474" x="2562225" y="1965325"/>
          <p14:tracePt t="63487" x="2562225" y="1973263"/>
          <p14:tracePt t="63504" x="2562225" y="1982788"/>
          <p14:tracePt t="63521" x="2571750" y="2009775"/>
          <p14:tracePt t="63537" x="2571750" y="2044700"/>
          <p14:tracePt t="63554" x="2571750" y="2081213"/>
          <p14:tracePt t="63571" x="2571750" y="2098675"/>
          <p14:tracePt t="63587" x="2571750" y="2108200"/>
          <p14:tracePt t="63604" x="2571750" y="2116138"/>
          <p14:tracePt t="63637" x="2544763" y="2133600"/>
          <p14:tracePt t="63654" x="2509838" y="2152650"/>
          <p14:tracePt t="63670" x="2490788" y="2179638"/>
          <p14:tracePt t="63704" x="2482850" y="2187575"/>
          <p14:tracePt t="63729" x="2473325" y="2187575"/>
          <p14:tracePt t="63753" x="2473325" y="2197100"/>
          <p14:tracePt t="64137" x="2473325" y="2187575"/>
          <p14:tracePt t="64145" x="2473325" y="2179638"/>
          <p14:tracePt t="64153" x="2473325" y="2160588"/>
          <p14:tracePt t="64170" x="2482850" y="2152650"/>
          <p14:tracePt t="64187" x="2490788" y="2143125"/>
          <p14:tracePt t="64203" x="2490788" y="2133600"/>
          <p14:tracePt t="64220" x="2500313" y="2133600"/>
          <p14:tracePt t="64237" x="2500313" y="2125663"/>
          <p14:tracePt t="64270" x="2509838" y="2125663"/>
          <p14:tracePt t="64287" x="2517775" y="2179638"/>
          <p14:tracePt t="64303" x="2517775" y="2224088"/>
          <p14:tracePt t="64320" x="2509838" y="2286000"/>
          <p14:tracePt t="64337" x="2482850" y="2339975"/>
          <p14:tracePt t="64353" x="2446338" y="2366963"/>
          <p14:tracePt t="64370" x="2411413" y="2384425"/>
          <p14:tracePt t="64386" x="2374900" y="2393950"/>
          <p14:tracePt t="64403" x="2347913" y="2384425"/>
          <p14:tracePt t="64420" x="2322513" y="2347913"/>
          <p14:tracePt t="64436" x="2286000" y="2251075"/>
          <p14:tracePt t="64453" x="2268538" y="2197100"/>
          <p14:tracePt t="64470" x="2268538" y="2179638"/>
          <p14:tracePt t="64486" x="2268538" y="2170113"/>
          <p14:tracePt t="64503" x="2268538" y="2152650"/>
          <p14:tracePt t="64520" x="2286000" y="2152650"/>
          <p14:tracePt t="64536" x="2303463" y="2152650"/>
          <p14:tracePt t="64553" x="2330450" y="2152650"/>
          <p14:tracePt t="64570" x="2347913" y="2152650"/>
          <p14:tracePt t="64586" x="2366963" y="2170113"/>
          <p14:tracePt t="64603" x="2401888" y="2187575"/>
          <p14:tracePt t="64620" x="2428875" y="2214563"/>
          <p14:tracePt t="64636" x="2465388" y="2241550"/>
          <p14:tracePt t="64653" x="2473325" y="2241550"/>
          <p14:tracePt t="64686" x="2473325" y="2251075"/>
          <p14:tracePt t="64761" x="2490788" y="2251075"/>
          <p14:tracePt t="64769" x="2517775" y="2241550"/>
          <p14:tracePt t="64777" x="2571750" y="2232025"/>
          <p14:tracePt t="64786" x="2608263" y="2224088"/>
          <p14:tracePt t="64803" x="2670175" y="2224088"/>
          <p14:tracePt t="64819" x="2741613" y="2224088"/>
          <p14:tracePt t="64836" x="2822575" y="2224088"/>
          <p14:tracePt t="64853" x="2857500" y="2224088"/>
          <p14:tracePt t="64869" x="2867025" y="2232025"/>
          <p14:tracePt t="64937" x="2874963" y="2241550"/>
          <p14:tracePt t="64945" x="2884488" y="2251075"/>
          <p14:tracePt t="64955" x="2894013" y="2251075"/>
          <p14:tracePt t="64969" x="2919413" y="2251075"/>
          <p14:tracePt t="64986" x="2938463" y="2251075"/>
          <p14:tracePt t="65019" x="2946400" y="2251075"/>
          <p14:tracePt t="65061" x="2955925" y="2251075"/>
          <p14:tracePt t="65069" x="2955925" y="2259013"/>
          <p14:tracePt t="65085" x="2965450" y="2259013"/>
          <p14:tracePt t="65101" x="2973388" y="2259013"/>
          <p14:tracePt t="65109" x="2982913" y="2259013"/>
          <p14:tracePt t="65119" x="3000375" y="2259013"/>
          <p14:tracePt t="65136" x="3017838" y="2259013"/>
          <p14:tracePt t="65152" x="3036888" y="2259013"/>
          <p14:tracePt t="65169" x="3062288" y="2251075"/>
          <p14:tracePt t="65186" x="3071813" y="2241550"/>
          <p14:tracePt t="65202" x="3071813" y="2232025"/>
          <p14:tracePt t="65219" x="3081338" y="2232025"/>
          <p14:tracePt t="65236" x="3089275" y="2232025"/>
          <p14:tracePt t="65252" x="3108325" y="2232025"/>
          <p14:tracePt t="65269" x="3133725" y="2232025"/>
          <p14:tracePt t="65286" x="3143250" y="2241550"/>
          <p14:tracePt t="65302" x="3152775" y="2241550"/>
          <p14:tracePt t="65333" x="3160713" y="2241550"/>
          <p14:tracePt t="65361" x="3160713" y="2251075"/>
          <p14:tracePt t="65461" x="3160713" y="2241550"/>
          <p14:tracePt t="65473" x="3160713" y="2224088"/>
          <p14:tracePt t="65481" x="3160713" y="2205038"/>
          <p14:tracePt t="65489" x="3160713" y="2187575"/>
          <p14:tracePt t="65502" x="3160713" y="2170113"/>
          <p14:tracePt t="65519" x="3160713" y="2133600"/>
          <p14:tracePt t="65535" x="3179763" y="2116138"/>
          <p14:tracePt t="65552" x="3179763" y="2108200"/>
          <p14:tracePt t="65569" x="3187700" y="2098675"/>
          <p14:tracePt t="65585" x="3205163" y="2098675"/>
          <p14:tracePt t="65602" x="3214688" y="2098675"/>
          <p14:tracePt t="65635" x="3224213" y="2098675"/>
          <p14:tracePt t="65652" x="3232150" y="2098675"/>
          <p14:tracePt t="65670" x="3241675" y="2098675"/>
          <p14:tracePt t="65685" x="3251200" y="2116138"/>
          <p14:tracePt t="65702" x="3259138" y="2125663"/>
          <p14:tracePt t="65718" x="3259138" y="2133600"/>
          <p14:tracePt t="65735" x="3276600" y="2152650"/>
          <p14:tracePt t="65752" x="3276600" y="2160588"/>
          <p14:tracePt t="65889" x="3268663" y="2160588"/>
          <p14:tracePt t="65961" x="3259138" y="2160588"/>
          <p14:tracePt t="66089" x="3251200" y="2160588"/>
          <p14:tracePt t="66209" x="3241675" y="2160588"/>
          <p14:tracePt t="66365" x="3241675" y="2170113"/>
          <p14:tracePt t="66481" x="3232150" y="2170113"/>
          <p14:tracePt t="66505" x="3232150" y="2179638"/>
          <p14:tracePt t="66513" x="3224213" y="2179638"/>
          <p14:tracePt t="66522" x="3224213" y="2187575"/>
          <p14:tracePt t="66697" x="3214688" y="2187575"/>
          <p14:tracePt t="66765" x="3205163" y="2187575"/>
          <p14:tracePt t="66849" x="3197225" y="2187575"/>
          <p14:tracePt t="67153" x="3205163" y="2187575"/>
          <p14:tracePt t="67377" x="3205163" y="2179638"/>
          <p14:tracePt t="67825" x="3214688" y="2179638"/>
          <p14:tracePt t="67833" x="3214688" y="2170113"/>
          <p14:tracePt t="67905" x="3214688" y="2160588"/>
          <p14:tracePt t="67925" x="3214688" y="2152650"/>
          <p14:tracePt t="67949" x="3214688" y="2143125"/>
          <p14:tracePt t="68121" x="3214688" y="2133600"/>
          <p14:tracePt t="68145" x="3205163" y="2133600"/>
          <p14:tracePt t="68153" x="3197225" y="2133600"/>
          <p14:tracePt t="68185" x="3187700" y="2133600"/>
          <p14:tracePt t="68233" x="3179763" y="2133600"/>
          <p14:tracePt t="68293" x="3170238" y="2133600"/>
          <p14:tracePt t="68373" x="3160713" y="2133600"/>
          <p14:tracePt t="68469" x="3170238" y="2133600"/>
          <p14:tracePt t="68477" x="3170238" y="2125663"/>
          <p14:tracePt t="68493" x="3179763" y="2116138"/>
          <p14:tracePt t="68502" x="3179763" y="2108200"/>
          <p14:tracePt t="68537" x="3187700" y="2108200"/>
          <p14:tracePt t="68553" x="3187700" y="2098675"/>
          <p14:tracePt t="68593" x="3197225" y="2098675"/>
          <p14:tracePt t="68609" x="3197225" y="2089150"/>
          <p14:tracePt t="68625" x="3205163" y="2089150"/>
          <p14:tracePt t="68781" x="3197225" y="2089150"/>
          <p14:tracePt t="68805" x="3187700" y="2089150"/>
          <p14:tracePt t="68821" x="3179763" y="2089150"/>
          <p14:tracePt t="69473" x="3179763" y="2098675"/>
          <p14:tracePt t="69897" x="3187700" y="2098675"/>
          <p14:tracePt t="69905" x="3197225" y="2098675"/>
          <p14:tracePt t="69921" x="3205163" y="2098675"/>
          <p14:tracePt t="69931" x="3214688" y="2098675"/>
          <p14:tracePt t="69948" x="3224213" y="2098675"/>
          <p14:tracePt t="69977" x="3232150" y="2098675"/>
          <p14:tracePt t="70045" x="3232150" y="2089150"/>
          <p14:tracePt t="70053" x="3241675" y="2089150"/>
          <p14:tracePt t="70093" x="3241675" y="2081213"/>
          <p14:tracePt t="70253" x="3232150" y="2089150"/>
          <p14:tracePt t="70261" x="3232150" y="2108200"/>
          <p14:tracePt t="70269" x="3224213" y="2116138"/>
          <p14:tracePt t="70281" x="3214688" y="2143125"/>
          <p14:tracePt t="70297" x="3205163" y="2160588"/>
          <p14:tracePt t="70314" x="3205163" y="2170113"/>
          <p14:tracePt t="70331" x="3205163" y="2179638"/>
          <p14:tracePt t="70493" x="3205163" y="2170113"/>
          <p14:tracePt t="70509" x="3205163" y="2160588"/>
          <p14:tracePt t="70517" x="3214688" y="2160588"/>
          <p14:tracePt t="70525" x="3214688" y="2152650"/>
          <p14:tracePt t="70549" x="3214688" y="2143125"/>
          <p14:tracePt t="70573" x="3224213" y="2143125"/>
          <p14:tracePt t="70589" x="3224213" y="2133600"/>
          <p14:tracePt t="70613" x="3224213" y="2125663"/>
          <p14:tracePt t="70621" x="3232150" y="2125663"/>
          <p14:tracePt t="70630" x="3232150" y="2116138"/>
          <p14:tracePt t="70669" x="3232150" y="2108200"/>
          <p14:tracePt t="70729" x="3241675" y="2108200"/>
          <p14:tracePt t="70753" x="3241675" y="2116138"/>
          <p14:tracePt t="70761" x="3241675" y="2125663"/>
          <p14:tracePt t="70769" x="3241675" y="2133600"/>
          <p14:tracePt t="70780" x="3241675" y="2143125"/>
          <p14:tracePt t="70797" x="3241675" y="2152650"/>
          <p14:tracePt t="70813" x="3232150" y="2179638"/>
          <p14:tracePt t="70830" x="3224213" y="2197100"/>
          <p14:tracePt t="70847" x="3205163" y="2214563"/>
          <p14:tracePt t="70863" x="3187700" y="2232025"/>
          <p14:tracePt t="70880" x="3170238" y="2241550"/>
          <p14:tracePt t="70913" x="3152775" y="2241550"/>
          <p14:tracePt t="70930" x="3143250" y="2232025"/>
          <p14:tracePt t="70947" x="3125788" y="2214563"/>
          <p14:tracePt t="70963" x="3108325" y="2187575"/>
          <p14:tracePt t="70980" x="3108325" y="2143125"/>
          <p14:tracePt t="70997" x="3098800" y="2098675"/>
          <p14:tracePt t="71013" x="3098800" y="2081213"/>
          <p14:tracePt t="71030" x="3098800" y="2071688"/>
          <p14:tracePt t="71047" x="3098800" y="2062163"/>
          <p14:tracePt t="71063" x="3108325" y="2044700"/>
          <p14:tracePt t="71080" x="3116263" y="2036763"/>
          <p14:tracePt t="71113" x="3133725" y="2027238"/>
          <p14:tracePt t="71147" x="3143250" y="2017713"/>
          <p14:tracePt t="71180" x="3152775" y="2017713"/>
          <p14:tracePt t="71197" x="3160713" y="2017713"/>
          <p14:tracePt t="71213" x="3179763" y="2017713"/>
          <p14:tracePt t="71246" x="3187700" y="2027238"/>
          <p14:tracePt t="71263" x="3187700" y="2036763"/>
          <p14:tracePt t="71280" x="3187700" y="2044700"/>
          <p14:tracePt t="71313" x="3187700" y="2054225"/>
          <p14:tracePt t="71501" x="3187700" y="2044700"/>
          <p14:tracePt t="71549" x="3187700" y="2036763"/>
          <p14:tracePt t="71566" x="3197225" y="2036763"/>
          <p14:tracePt t="71573" x="3205163" y="2036763"/>
          <p14:tracePt t="71582" x="3214688" y="2036763"/>
          <p14:tracePt t="71596" x="3251200" y="2062163"/>
          <p14:tracePt t="71613" x="3330575" y="2133600"/>
          <p14:tracePt t="71629" x="3500438" y="2259013"/>
          <p14:tracePt t="71646" x="3562350" y="2312988"/>
          <p14:tracePt t="71663" x="3705225" y="2455863"/>
          <p14:tracePt t="71679" x="3803650" y="2536825"/>
          <p14:tracePt t="71696" x="3919538" y="2652713"/>
          <p14:tracePt t="71713" x="4037013" y="2776538"/>
          <p14:tracePt t="71729" x="4295775" y="3036888"/>
          <p14:tracePt t="71746" x="4491038" y="3224213"/>
          <p14:tracePt t="71763" x="4643438" y="3357563"/>
          <p14:tracePt t="71779" x="4776788" y="3465513"/>
          <p14:tracePt t="71796" x="4884738" y="3536950"/>
          <p14:tracePt t="71813" x="4946650" y="3581400"/>
          <p14:tracePt t="71829" x="4956175" y="3589338"/>
          <p14:tracePt t="71866" x="4946650" y="3598863"/>
          <p14:tracePt t="71879" x="4938713" y="3598863"/>
          <p14:tracePt t="71896" x="4919663" y="3608388"/>
          <p14:tracePt t="71912" x="4919663" y="3625850"/>
          <p14:tracePt t="71929" x="4911725" y="3660775"/>
          <p14:tracePt t="71946" x="4911725" y="3679825"/>
          <p14:tracePt t="71962" x="4911725" y="3687763"/>
          <p14:tracePt t="71979" x="4894263" y="3697288"/>
          <p14:tracePt t="71996" x="4884738" y="3705225"/>
          <p14:tracePt t="72012" x="4875213" y="3724275"/>
          <p14:tracePt t="72029" x="4867275" y="3724275"/>
          <p14:tracePt t="72062" x="4857750" y="3724275"/>
          <p14:tracePt t="72079" x="4848225" y="3724275"/>
          <p14:tracePt t="72096" x="4840288" y="3705225"/>
          <p14:tracePt t="72112" x="4830763" y="3660775"/>
          <p14:tracePt t="72129" x="4840288" y="3643313"/>
          <p14:tracePt t="72146" x="4929188" y="3625850"/>
          <p14:tracePt t="72162" x="4991100" y="3625850"/>
          <p14:tracePt t="72179" x="5126038" y="3643313"/>
          <p14:tracePt t="72196" x="5330825" y="3679825"/>
          <p14:tracePt t="72212" x="5554663" y="3705225"/>
          <p14:tracePt t="72229" x="5776913" y="3732213"/>
          <p14:tracePt t="72245" x="6000750" y="3751263"/>
          <p14:tracePt t="72262" x="6251575" y="3776663"/>
          <p14:tracePt t="72279" x="6446838" y="3786188"/>
          <p14:tracePt t="72295" x="6653213" y="3786188"/>
          <p14:tracePt t="72297" x="6751638" y="3786188"/>
          <p14:tracePt t="72312" x="6831013" y="3786188"/>
          <p14:tracePt t="72329" x="6919913" y="3795713"/>
          <p14:tracePt t="72345" x="6991350" y="3795713"/>
          <p14:tracePt t="72379" x="7018338" y="3795713"/>
          <p14:tracePt t="72395" x="7037388" y="3795713"/>
          <p14:tracePt t="72412" x="7072313" y="3795713"/>
          <p14:tracePt t="72429" x="7126288" y="3795713"/>
          <p14:tracePt t="72445" x="7197725" y="3795713"/>
          <p14:tracePt t="72462" x="7323138" y="3813175"/>
          <p14:tracePt t="72479" x="7412038" y="3813175"/>
          <p14:tracePt t="72495" x="7473950" y="3822700"/>
          <p14:tracePt t="72512" x="7500938" y="3830638"/>
          <p14:tracePt t="72529" x="7518400" y="3840163"/>
          <p14:tracePt t="72545" x="7518400" y="3848100"/>
          <p14:tracePt t="72562" x="7518400" y="3875088"/>
          <p14:tracePt t="72579" x="7518400" y="3902075"/>
          <p14:tracePt t="72595" x="7518400" y="3946525"/>
          <p14:tracePt t="72612" x="7518400" y="3983038"/>
          <p14:tracePt t="72629" x="7537450" y="4037013"/>
          <p14:tracePt t="72645" x="7545388" y="4089400"/>
          <p14:tracePt t="72662" x="7562850" y="4143375"/>
          <p14:tracePt t="72678" x="7572375" y="4214813"/>
          <p14:tracePt t="72695" x="7599363" y="4322763"/>
          <p14:tracePt t="72712" x="7626350" y="4411663"/>
          <p14:tracePt t="72728" x="7643813" y="4483100"/>
          <p14:tracePt t="72745" x="7661275" y="4598988"/>
          <p14:tracePt t="72762" x="7680325" y="4687888"/>
          <p14:tracePt t="72778" x="7715250" y="4795838"/>
          <p14:tracePt t="72795" x="7751763" y="4919663"/>
          <p14:tracePt t="72812" x="7777163" y="5010150"/>
          <p14:tracePt t="72828" x="7777163" y="5089525"/>
          <p14:tracePt t="72845" x="7759700" y="5180013"/>
          <p14:tracePt t="72862" x="7705725" y="5313363"/>
          <p14:tracePt t="72878" x="7688263" y="5367338"/>
          <p14:tracePt t="72895" x="7680325" y="5411788"/>
          <p14:tracePt t="72912" x="7670800" y="5510213"/>
          <p14:tracePt t="72928" x="7670800" y="5634038"/>
          <p14:tracePt t="72945" x="7670800" y="5715000"/>
          <p14:tracePt t="72961" x="7670800" y="5822950"/>
          <p14:tracePt t="72978" x="7680325" y="5867400"/>
          <p14:tracePt t="72995" x="7680325" y="5929313"/>
          <p14:tracePt t="73011" x="7688263" y="6000750"/>
          <p14:tracePt t="73028" x="7705725" y="6089650"/>
          <p14:tracePt t="73045" x="7715250" y="6134100"/>
          <p14:tracePt t="73061" x="7724775" y="6224588"/>
          <p14:tracePt t="73078" x="7724775" y="6276975"/>
          <p14:tracePt t="73095" x="7724775" y="6330950"/>
          <p14:tracePt t="73111" x="7724775" y="6394450"/>
          <p14:tracePt t="73128" x="7724775" y="6473825"/>
          <p14:tracePt t="73145" x="7724775" y="6562725"/>
          <p14:tracePt t="73161" x="7724775" y="6653213"/>
          <p14:tracePt t="73178" x="7715250" y="6715125"/>
          <p14:tracePt t="73194" x="7715250" y="6777038"/>
          <p14:tracePt t="73211" x="7705725" y="6813550"/>
          <p14:tracePt t="73228" x="7697788" y="6840538"/>
          <p14:tracePt t="73244" x="7688263" y="6848475"/>
          <p14:tracePt t="73261" x="7670800" y="6848475"/>
          <p14:tracePt t="73278" x="7661275" y="6848475"/>
          <p14:tracePt t="73295" x="7643813" y="6848475"/>
          <p14:tracePt t="73311" x="7626350" y="6848475"/>
          <p14:tracePt t="73328" x="7608888" y="6848475"/>
          <p14:tracePt t="73344" x="7599363" y="6848475"/>
          <p14:tracePt t="73361" x="7545388" y="6848475"/>
          <p14:tracePt t="73378" x="7456488" y="6848475"/>
          <p14:tracePt t="73394" x="7385050" y="6848475"/>
          <p14:tracePt t="73411" x="7296150" y="6848475"/>
          <p14:tracePt t="73428" x="7232650" y="6848475"/>
          <p14:tracePt t="73445" x="7108825" y="6848475"/>
          <p14:tracePt t="73461" x="7010400" y="6848475"/>
          <p14:tracePt t="73478" x="6938963" y="6848475"/>
          <p14:tracePt t="73494" x="6867525" y="6848475"/>
          <p14:tracePt t="73511" x="6616700" y="6848475"/>
          <p14:tracePt t="73527" x="6251575" y="6804025"/>
          <p14:tracePt t="73544" x="6089650" y="6759575"/>
          <p14:tracePt t="73561" x="5911850" y="6724650"/>
          <p14:tracePt t="73578" x="5795963" y="6715125"/>
          <p14:tracePt t="73594" x="5634038" y="6670675"/>
          <p14:tracePt t="73611" x="5500688" y="6643688"/>
          <p14:tracePt t="73627" x="5394325" y="6626225"/>
          <p14:tracePt t="73644" x="5348288" y="6626225"/>
          <p14:tracePt t="73661" x="5303838" y="6608763"/>
          <p14:tracePt t="73678" x="5251450" y="6599238"/>
          <p14:tracePt t="73694" x="5197475" y="6589713"/>
          <p14:tracePt t="73711" x="5116513" y="6589713"/>
          <p14:tracePt t="73727" x="4991100" y="6581775"/>
          <p14:tracePt t="73744" x="4894263" y="6581775"/>
          <p14:tracePt t="73761" x="4822825" y="6572250"/>
          <p14:tracePt t="73777" x="4705350" y="6562725"/>
          <p14:tracePt t="73794" x="4633913" y="6562725"/>
          <p14:tracePt t="73811" x="4527550" y="6562725"/>
          <p14:tracePt t="73827" x="4429125" y="6554788"/>
          <p14:tracePt t="73844" x="4348163" y="6554788"/>
          <p14:tracePt t="73861" x="4303713" y="6554788"/>
          <p14:tracePt t="73877" x="4268788" y="6554788"/>
          <p14:tracePt t="73894" x="4251325" y="6554788"/>
          <p14:tracePt t="73910" x="4214813" y="6554788"/>
          <p14:tracePt t="73927" x="4179888" y="6554788"/>
          <p14:tracePt t="73944" x="4152900" y="6554788"/>
          <p14:tracePt t="73960" x="4143375" y="6554788"/>
          <p14:tracePt t="73977" x="4133850" y="6554788"/>
          <p14:tracePt t="74017" x="4133850" y="6537325"/>
          <p14:tracePt t="74027" x="4133850" y="6518275"/>
          <p14:tracePt t="74044" x="4133850" y="6465888"/>
          <p14:tracePt t="74060" x="4133850" y="6402388"/>
          <p14:tracePt t="74077" x="4133850" y="6313488"/>
          <p14:tracePt t="74094" x="4133850" y="6276975"/>
          <p14:tracePt t="74110" x="4133850" y="6188075"/>
          <p14:tracePt t="74127" x="4133850" y="6072188"/>
          <p14:tracePt t="74143" x="4152900" y="5938838"/>
          <p14:tracePt t="74160" x="4170363" y="5795963"/>
          <p14:tracePt t="74177" x="4187825" y="5599113"/>
          <p14:tracePt t="74194" x="4205288" y="5330825"/>
          <p14:tracePt t="74210" x="4214813" y="5180013"/>
          <p14:tracePt t="74227" x="4232275" y="5045075"/>
          <p14:tracePt t="74243" x="4259263" y="4929188"/>
          <p14:tracePt t="74260" x="4295775" y="4768850"/>
          <p14:tracePt t="74277" x="4330700" y="4608513"/>
          <p14:tracePt t="74294" x="4367213" y="4402138"/>
          <p14:tracePt t="74310" x="4394200" y="4276725"/>
          <p14:tracePt t="74327" x="4402138" y="4214813"/>
          <p14:tracePt t="74344" x="4438650" y="4017963"/>
          <p14:tracePt t="74360" x="4446588" y="3956050"/>
          <p14:tracePt t="74377" x="4456113" y="3822700"/>
          <p14:tracePt t="74393" x="4456113" y="3751263"/>
          <p14:tracePt t="74410" x="4456113" y="3687763"/>
          <p14:tracePt t="74427" x="4456113" y="3616325"/>
          <p14:tracePt t="74443" x="4456113" y="3536950"/>
          <p14:tracePt t="74460" x="4456113" y="3455988"/>
          <p14:tracePt t="74477" x="4456113" y="3402013"/>
          <p14:tracePt t="74493" x="4456113" y="3340100"/>
          <p14:tracePt t="74510" x="4456113" y="3295650"/>
          <p14:tracePt t="74527" x="4456113" y="3259138"/>
          <p14:tracePt t="74560" x="4456113" y="3251200"/>
          <p14:tracePt t="74621" x="4465638" y="3251200"/>
          <p14:tracePt t="74630" x="4473575" y="3251200"/>
          <p14:tracePt t="74657" x="4483100" y="3241675"/>
          <p14:tracePt t="74673" x="4491038" y="3241675"/>
          <p14:tracePt t="74681" x="4510088" y="3241675"/>
          <p14:tracePt t="74689" x="4527550" y="3241675"/>
          <p14:tracePt t="74697" x="4537075" y="3241675"/>
          <p14:tracePt t="74710" x="4562475" y="3241675"/>
          <p14:tracePt t="74726" x="4625975" y="3251200"/>
          <p14:tracePt t="74743" x="4687888" y="3276600"/>
          <p14:tracePt t="74760" x="4768850" y="3295650"/>
          <p14:tracePt t="74776" x="4822825" y="3322638"/>
          <p14:tracePt t="74793" x="4902200" y="3340100"/>
          <p14:tracePt t="74810" x="4929188" y="3348038"/>
          <p14:tracePt t="74826" x="4965700" y="3357563"/>
          <p14:tracePt t="74843" x="4991100" y="3357563"/>
          <p14:tracePt t="74860" x="5027613" y="3367088"/>
          <p14:tracePt t="74876" x="5054600" y="3375025"/>
          <p14:tracePt t="74893" x="5081588" y="3394075"/>
          <p14:tracePt t="74910" x="5089525" y="3402013"/>
          <p14:tracePt t="74926" x="5099050" y="3411538"/>
          <p14:tracePt t="74943" x="5108575" y="3411538"/>
          <p14:tracePt t="74960" x="5126038" y="3429000"/>
          <p14:tracePt t="74976" x="5153025" y="3446463"/>
          <p14:tracePt t="74993" x="5170488" y="3473450"/>
          <p14:tracePt t="75009" x="5224463" y="3517900"/>
          <p14:tracePt t="75026" x="5251450" y="3536950"/>
          <p14:tracePt t="75043" x="5268913" y="3554413"/>
          <p14:tracePt t="75059" x="5276850" y="3562350"/>
          <p14:tracePt t="75076" x="5303838" y="3581400"/>
          <p14:tracePt t="75093" x="5322888" y="3598863"/>
          <p14:tracePt t="75109" x="5340350" y="3616325"/>
          <p14:tracePt t="75126" x="5357813" y="3616325"/>
          <p14:tracePt t="75143" x="5357813" y="3625850"/>
          <p14:tracePt t="75159" x="5367338" y="3625850"/>
          <p14:tracePt t="75176" x="5367338" y="3633788"/>
          <p14:tracePt t="75209" x="5375275" y="3633788"/>
          <p14:tracePt t="75241" x="5375275" y="3643313"/>
          <p14:tracePt t="75273" x="5384800" y="3643313"/>
          <p14:tracePt t="75829" x="5375275" y="3643313"/>
          <p14:tracePt t="75893" x="5375275" y="3633788"/>
          <p14:tracePt t="75937" x="5367338" y="3633788"/>
          <p14:tracePt t="75969" x="5357813" y="3633788"/>
          <p14:tracePt t="75978" x="5348288" y="3633788"/>
          <p14:tracePt t="75985" x="5330825" y="3625850"/>
          <p14:tracePt t="75993" x="5322888" y="3625850"/>
          <p14:tracePt t="76008" x="5313363" y="3625850"/>
          <p14:tracePt t="76025" x="5214938" y="3589338"/>
          <p14:tracePt t="76042" x="5126038" y="3562350"/>
          <p14:tracePt t="76058" x="5072063" y="3554413"/>
          <p14:tracePt t="76075" x="4929188" y="3509963"/>
          <p14:tracePt t="76092" x="4732338" y="3455988"/>
          <p14:tracePt t="76108" x="4545013" y="3394075"/>
          <p14:tracePt t="76125" x="4313238" y="3322638"/>
          <p14:tracePt t="76142" x="4251325" y="3295650"/>
          <p14:tracePt t="76158" x="4205288" y="3268663"/>
          <p14:tracePt t="76175" x="4179888" y="3251200"/>
          <p14:tracePt t="76192" x="4152900" y="3232150"/>
          <p14:tracePt t="76208" x="4116388" y="3205163"/>
          <p14:tracePt t="76225" x="4027488" y="3125788"/>
          <p14:tracePt t="76242" x="3938588" y="3044825"/>
          <p14:tracePt t="76258" x="3875088" y="2990850"/>
          <p14:tracePt t="76275" x="3795713" y="2946400"/>
          <p14:tracePt t="76292" x="3724275" y="2919413"/>
          <p14:tracePt t="76293" x="3687763" y="2901950"/>
          <p14:tracePt t="76308" x="3660775" y="2894013"/>
          <p14:tracePt t="76325" x="3643313" y="2884488"/>
          <p14:tracePt t="76342" x="3625850" y="2874963"/>
          <p14:tracePt t="76358" x="3625850" y="2867025"/>
          <p14:tracePt t="76375" x="3616325" y="2867025"/>
          <p14:tracePt t="76391" x="3598863" y="2847975"/>
          <p14:tracePt t="76408" x="3581400" y="2822575"/>
          <p14:tracePt t="76425" x="3562350" y="2803525"/>
          <p14:tracePt t="76441" x="3544888" y="2786063"/>
          <p14:tracePt t="76458" x="3517900" y="2759075"/>
          <p14:tracePt t="76475" x="3482975" y="2741613"/>
          <p14:tracePt t="76492" x="3438525" y="2724150"/>
          <p14:tracePt t="76508" x="3411538" y="2714625"/>
          <p14:tracePt t="76525" x="3375025" y="2714625"/>
          <p14:tracePt t="76617" x="3357563" y="2714625"/>
          <p14:tracePt t="76626" x="3348038" y="2714625"/>
          <p14:tracePt t="76629" x="3340100" y="2714625"/>
          <p14:tracePt t="76641" x="3322638" y="2714625"/>
          <p14:tracePt t="76658" x="3276600" y="2714625"/>
          <p14:tracePt t="76674" x="3241675" y="2714625"/>
          <p14:tracePt t="76691" x="3197225" y="2714625"/>
          <p14:tracePt t="76708" x="3160713" y="2714625"/>
          <p14:tracePt t="76725" x="3125788" y="2714625"/>
          <p14:tracePt t="76741" x="3089275" y="2714625"/>
          <p14:tracePt t="76774" x="3062288" y="2714625"/>
          <p14:tracePt t="76791" x="3017838" y="2714625"/>
          <p14:tracePt t="76808" x="2965450" y="2714625"/>
          <p14:tracePt t="76825" x="2919413" y="2714625"/>
          <p14:tracePt t="76841" x="2874963" y="2705100"/>
          <p14:tracePt t="76858" x="2857500" y="2705100"/>
          <p14:tracePt t="76874" x="2822575" y="2697163"/>
          <p14:tracePt t="76891" x="2795588" y="2687638"/>
          <p14:tracePt t="76908" x="2768600" y="2687638"/>
          <p14:tracePt t="76925" x="2751138" y="2687638"/>
          <p14:tracePt t="76941" x="2732088" y="2687638"/>
          <p14:tracePt t="76958" x="2679700" y="2687638"/>
          <p14:tracePt t="76974" x="2652713" y="2679700"/>
          <p14:tracePt t="76991" x="2616200" y="2679700"/>
          <p14:tracePt t="77007" x="2608263" y="2679700"/>
          <p14:tracePt t="77024" x="2571750" y="2679700"/>
          <p14:tracePt t="77041" x="2544763" y="2679700"/>
          <p14:tracePt t="77057" x="2527300" y="2679700"/>
          <p14:tracePt t="77161" x="2517775" y="2679700"/>
          <p14:tracePt t="77349" x="2509838" y="2679700"/>
          <p14:tracePt t="77401" x="2500313" y="2679700"/>
          <p14:tracePt t="77410" x="2500313" y="2670175"/>
          <p14:tracePt t="77689" x="2500313" y="2660650"/>
          <p14:tracePt t="77697" x="2517775" y="2652713"/>
          <p14:tracePt t="77707" x="2527300" y="2643188"/>
          <p14:tracePt t="77723" x="2544763" y="2633663"/>
          <p14:tracePt t="77740" x="2544763" y="2625725"/>
          <p14:tracePt t="77757" x="2554288" y="2625725"/>
          <p14:tracePt t="77790" x="2554288" y="2616200"/>
          <p14:tracePt t="77807" x="2562225" y="2608263"/>
          <p14:tracePt t="77823" x="2571750" y="2608263"/>
          <p14:tracePt t="77845" x="2571750" y="2598738"/>
          <p14:tracePt t="77857" x="2581275" y="2598738"/>
          <p14:tracePt t="78141" x="2581275" y="2608263"/>
          <p14:tracePt t="78149" x="2589213" y="2616200"/>
          <p14:tracePt t="78161" x="2589213" y="2625725"/>
          <p14:tracePt t="78173" x="2598738" y="2643188"/>
          <p14:tracePt t="78190" x="2616200" y="2652713"/>
          <p14:tracePt t="78206" x="2643188" y="2679700"/>
          <p14:tracePt t="78223" x="2660650" y="2697163"/>
          <p14:tracePt t="78240" x="2670175" y="2697163"/>
          <p14:tracePt t="78458" x="2670175" y="2705100"/>
          <p14:tracePt t="78475" x="2660650" y="2705100"/>
          <p14:tracePt t="78501" x="2652713" y="2705100"/>
          <p14:tracePt t="78545" x="2643188" y="2705100"/>
          <p14:tracePt t="78553" x="2633663" y="2705100"/>
          <p14:tracePt t="78569" x="2625725" y="2705100"/>
          <p14:tracePt t="78585" x="2616200" y="2705100"/>
          <p14:tracePt t="78601" x="2608263" y="2705100"/>
          <p14:tracePt t="78613" x="2598738" y="2705100"/>
          <p14:tracePt t="79961" x="2616200" y="2705100"/>
          <p14:tracePt t="79969" x="2633663" y="2705100"/>
          <p14:tracePt t="79977" x="2652713" y="2705100"/>
          <p14:tracePt t="79988" x="2660650" y="2705100"/>
          <p14:tracePt t="80004" x="2670175" y="2705100"/>
          <p14:tracePt t="80021" x="2687638" y="2705100"/>
          <p14:tracePt t="80038" x="2705100" y="2697163"/>
          <p14:tracePt t="80054" x="2724150" y="2687638"/>
          <p14:tracePt t="80071" x="2732088" y="2687638"/>
          <p14:tracePt t="80088" x="2759075" y="2670175"/>
          <p14:tracePt t="80104" x="2776538" y="2670175"/>
          <p14:tracePt t="80121" x="2786063" y="2670175"/>
          <p14:tracePt t="80301" x="2776538" y="2670175"/>
          <p14:tracePt t="80317" x="2776538" y="2679700"/>
          <p14:tracePt t="80333" x="2768600" y="2679700"/>
          <p14:tracePt t="80417" x="2768600" y="2687638"/>
          <p14:tracePt t="80425" x="2759075" y="2687638"/>
          <p14:tracePt t="81821" x="2751138" y="2687638"/>
          <p14:tracePt t="81829" x="2741613" y="2687638"/>
          <p14:tracePt t="81838" x="2724150" y="2687638"/>
          <p14:tracePt t="81853" x="2679700" y="2687638"/>
          <p14:tracePt t="81869" x="2589213" y="2687638"/>
          <p14:tracePt t="81886" x="2446338" y="2687638"/>
          <p14:tracePt t="81903" x="2312988" y="2687638"/>
          <p14:tracePt t="81919" x="2205038" y="2679700"/>
          <p14:tracePt t="81936" x="2108200" y="2679700"/>
          <p14:tracePt t="81953" x="2054225" y="2679700"/>
          <p14:tracePt t="81970" x="2027238" y="2679700"/>
          <p14:tracePt t="81986" x="2000250" y="2679700"/>
          <p14:tracePt t="82003" x="1965325" y="2679700"/>
          <p14:tracePt t="82019" x="1919288" y="2679700"/>
          <p14:tracePt t="82036" x="1893888" y="2679700"/>
          <p14:tracePt t="82053" x="1822450" y="2679700"/>
          <p14:tracePt t="82069" x="1724025" y="2670175"/>
          <p14:tracePt t="82086" x="1643063" y="2660650"/>
          <p14:tracePt t="82102" x="1598613" y="2652713"/>
          <p14:tracePt t="82119" x="1536700" y="2633663"/>
          <p14:tracePt t="82136" x="1446213" y="2616200"/>
          <p14:tracePt t="82152" x="1393825" y="2608263"/>
          <p14:tracePt t="82169" x="1285875" y="2571750"/>
          <p14:tracePt t="82186" x="1223963" y="2554288"/>
          <p14:tracePt t="82202" x="1143000" y="2527300"/>
          <p14:tracePt t="82219" x="1054100" y="2500313"/>
          <p14:tracePt t="82236" x="946150" y="2465388"/>
          <p14:tracePt t="82252" x="874713" y="2446338"/>
          <p14:tracePt t="82269" x="776288" y="2411413"/>
          <p14:tracePt t="82286" x="758825" y="2393950"/>
          <p14:tracePt t="82302" x="750888" y="2393950"/>
          <p14:tracePt t="82341" x="750888" y="2384425"/>
          <p14:tracePt t="82349" x="768350" y="2384425"/>
          <p14:tracePt t="82357" x="785813" y="2374900"/>
          <p14:tracePt t="82369" x="812800" y="2374900"/>
          <p14:tracePt t="82385" x="874713" y="2374900"/>
          <p14:tracePt t="82402" x="938213" y="2374900"/>
          <p14:tracePt t="82419" x="1009650" y="2374900"/>
          <p14:tracePt t="82435" x="1116013" y="2374900"/>
          <p14:tracePt t="82452" x="1231900" y="2374900"/>
          <p14:tracePt t="82469" x="1393825" y="2374900"/>
          <p14:tracePt t="82485" x="1562100" y="2384425"/>
          <p14:tracePt t="82502" x="1704975" y="2401888"/>
          <p14:tracePt t="82519" x="1847850" y="2419350"/>
          <p14:tracePt t="82536" x="1965325" y="2438400"/>
          <p14:tracePt t="82552" x="2009775" y="2446338"/>
          <p14:tracePt t="82569" x="2098675" y="2446338"/>
          <p14:tracePt t="82585" x="2143125" y="2446338"/>
          <p14:tracePt t="82602" x="2197100" y="2446338"/>
          <p14:tracePt t="82619" x="2241550" y="2446338"/>
          <p14:tracePt t="82635" x="2268538" y="2446338"/>
          <p14:tracePt t="82652" x="2286000" y="2446338"/>
          <p14:tracePt t="82669" x="2295525" y="2446338"/>
          <p14:tracePt t="82685" x="2303463" y="2446338"/>
          <p14:tracePt t="82753" x="2286000" y="2446338"/>
          <p14:tracePt t="82761" x="2259013" y="2446338"/>
          <p14:tracePt t="82770" x="2214563" y="2455863"/>
          <p14:tracePt t="82785" x="2143125" y="2455863"/>
          <p14:tracePt t="82802" x="2027238" y="2455863"/>
          <p14:tracePt t="82818" x="1928813" y="2455863"/>
          <p14:tracePt t="82835" x="1803400" y="2455863"/>
          <p14:tracePt t="82852" x="1633538" y="2446338"/>
          <p14:tracePt t="82868" x="1500188" y="2428875"/>
          <p14:tracePt t="82885" x="1393825" y="2419350"/>
          <p14:tracePt t="82902" x="1374775" y="2411413"/>
          <p14:tracePt t="82918" x="1366838" y="2401888"/>
          <p14:tracePt t="82935" x="1357313" y="2401888"/>
          <p14:tracePt t="82952" x="1347788" y="2401888"/>
          <p14:tracePt t="82985" x="1339850" y="2401888"/>
          <p14:tracePt t="83002" x="1322388" y="2401888"/>
          <p14:tracePt t="83018" x="1295400" y="2401888"/>
          <p14:tracePt t="83035" x="1250950" y="2401888"/>
          <p14:tracePt t="83051" x="1204913" y="2401888"/>
          <p14:tracePt t="83068" x="1143000" y="2401888"/>
          <p14:tracePt t="83085" x="1089025" y="2401888"/>
          <p14:tracePt t="83101" x="982663" y="2401888"/>
          <p14:tracePt t="83118" x="919163" y="2401888"/>
          <p14:tracePt t="83135" x="857250" y="2401888"/>
          <p14:tracePt t="83151" x="785813" y="2411413"/>
          <p14:tracePt t="83168" x="714375" y="2419350"/>
          <p14:tracePt t="83185" x="669925" y="2419350"/>
          <p14:tracePt t="83201" x="633413" y="2428875"/>
          <p14:tracePt t="83218" x="615950" y="2428875"/>
          <p14:tracePt t="83235" x="608013" y="2428875"/>
          <p14:tracePt t="83251" x="598488" y="2428875"/>
          <p14:tracePt t="83268" x="588963" y="2428875"/>
          <p14:tracePt t="83285" x="588963" y="2419350"/>
          <p14:tracePt t="83301" x="581025" y="2419350"/>
          <p14:tracePt t="83318" x="571500" y="2411413"/>
          <p14:tracePt t="83335" x="554038" y="2411413"/>
          <p14:tracePt t="83405" x="544513" y="2411413"/>
          <p14:tracePt t="83429" x="544513" y="2419350"/>
          <p14:tracePt t="83438" x="544513" y="2428875"/>
          <p14:tracePt t="83473" x="544513" y="2438400"/>
          <p14:tracePt t="83529" x="544513" y="2446338"/>
          <p14:tracePt t="83538" x="561975" y="2446338"/>
          <p14:tracePt t="83554" x="571500" y="2446338"/>
          <p14:tracePt t="83565" x="581025" y="2446338"/>
          <p14:tracePt t="83573" x="588963" y="2446338"/>
          <p14:tracePt t="83585" x="598488" y="2446338"/>
          <p14:tracePt t="83601" x="608013" y="2446338"/>
          <p14:tracePt t="83622" x="615950" y="2446338"/>
          <p14:tracePt t="83661" x="625475" y="2446338"/>
          <p14:tracePt t="83713" x="625475" y="2455863"/>
          <p14:tracePt t="83785" x="625475" y="2465388"/>
          <p14:tracePt t="83817" x="625475" y="2473325"/>
          <p14:tracePt t="83845" x="625475" y="2482850"/>
          <p14:tracePt t="83854" x="633413" y="2482850"/>
          <p14:tracePt t="83913" x="633413" y="2490788"/>
          <p14:tracePt t="83921" x="642938" y="2490788"/>
          <p14:tracePt t="83953" x="652463" y="2490788"/>
          <p14:tracePt t="83961" x="660400" y="2490788"/>
          <p14:tracePt t="83981" x="669925" y="2490788"/>
          <p14:tracePt t="84005" x="679450" y="2490788"/>
          <p14:tracePt t="84029" x="687388" y="2490788"/>
          <p14:tracePt t="84038" x="696913" y="2490788"/>
          <p14:tracePt t="84070" x="704850" y="2490788"/>
          <p14:tracePt t="84109" x="714375" y="2490788"/>
          <p14:tracePt t="84145" x="723900" y="2490788"/>
          <p14:tracePt t="84161" x="731838" y="2490788"/>
          <p14:tracePt t="84189" x="741363" y="2490788"/>
          <p14:tracePt t="84221" x="750888" y="2490788"/>
          <p14:tracePt t="84265" x="758825" y="2490788"/>
          <p14:tracePt t="84289" x="768350" y="2490788"/>
          <p14:tracePt t="84297" x="776288" y="2490788"/>
          <p14:tracePt t="84321" x="785813" y="2500313"/>
          <p14:tracePt t="84365" x="795338" y="2500313"/>
          <p14:tracePt t="84397" x="795338" y="2509838"/>
          <p14:tracePt t="84405" x="812800" y="2517775"/>
          <p14:tracePt t="84413" x="839788" y="2536825"/>
          <p14:tracePt t="84421" x="857250" y="2536825"/>
          <p14:tracePt t="84434" x="874713" y="2544763"/>
          <p14:tracePt t="84450" x="901700" y="2554288"/>
          <p14:tracePt t="84467" x="919163" y="2562225"/>
          <p14:tracePt t="84483" x="955675" y="2571750"/>
          <p14:tracePt t="84500" x="982663" y="2571750"/>
          <p14:tracePt t="84517" x="990600" y="2571750"/>
          <p14:tracePt t="84533" x="1009650" y="2571750"/>
          <p14:tracePt t="84550" x="1017588" y="2571750"/>
          <p14:tracePt t="84567" x="1027113" y="2571750"/>
          <p14:tracePt t="84584" x="1036638" y="2571750"/>
          <p14:tracePt t="84600" x="1044575" y="2571750"/>
          <p14:tracePt t="84633" x="1054100" y="2571750"/>
          <p14:tracePt t="84650" x="1062038" y="2571750"/>
          <p14:tracePt t="84667" x="1089025" y="2571750"/>
          <p14:tracePt t="84683" x="1125538" y="2571750"/>
          <p14:tracePt t="84700" x="1160463" y="2571750"/>
          <p14:tracePt t="84717" x="1169988" y="2571750"/>
          <p14:tracePt t="84733" x="1187450" y="2571750"/>
          <p14:tracePt t="84797" x="1196975" y="2571750"/>
          <p14:tracePt t="84829" x="1204913" y="2571750"/>
          <p14:tracePt t="84837" x="1214438" y="2571750"/>
          <p14:tracePt t="84845" x="1231900" y="2571750"/>
          <p14:tracePt t="84853" x="1250950" y="2581275"/>
          <p14:tracePt t="84866" x="1268413" y="2581275"/>
          <p14:tracePt t="84883" x="1295400" y="2589213"/>
          <p14:tracePt t="84900" x="1339850" y="2589213"/>
          <p14:tracePt t="84916" x="1366838" y="2598738"/>
          <p14:tracePt t="84933" x="1401763" y="2608263"/>
          <p14:tracePt t="84950" x="1455738" y="2616200"/>
          <p14:tracePt t="84966" x="1517650" y="2616200"/>
          <p14:tracePt t="84983" x="1562100" y="2616200"/>
          <p14:tracePt t="85000" x="1625600" y="2616200"/>
          <p14:tracePt t="85016" x="1660525" y="2616200"/>
          <p14:tracePt t="85033" x="1687513" y="2616200"/>
          <p14:tracePt t="85049" x="1697038" y="2616200"/>
          <p14:tracePt t="85125" x="1704975" y="2616200"/>
          <p14:tracePt t="85149" x="1714500" y="2616200"/>
          <p14:tracePt t="85157" x="1724025" y="2616200"/>
          <p14:tracePt t="85166" x="1731963" y="2616200"/>
          <p14:tracePt t="85183" x="1758950" y="2616200"/>
          <p14:tracePt t="85199" x="1803400" y="2625725"/>
          <p14:tracePt t="85216" x="1847850" y="2633663"/>
          <p14:tracePt t="85233" x="1911350" y="2652713"/>
          <p14:tracePt t="85249" x="1990725" y="2660650"/>
          <p14:tracePt t="85266" x="2036763" y="2670175"/>
          <p14:tracePt t="85283" x="2062163" y="2670175"/>
          <p14:tracePt t="85299" x="2108200" y="2670175"/>
          <p14:tracePt t="85316" x="2125663" y="2670175"/>
          <p14:tracePt t="85333" x="2125663" y="2679700"/>
          <p14:tracePt t="85349" x="2133600" y="2679700"/>
          <p14:tracePt t="85377" x="2143125" y="2679700"/>
          <p14:tracePt t="85386" x="2143125" y="2687638"/>
          <p14:tracePt t="85402" x="2152650" y="2687638"/>
          <p14:tracePt t="85421" x="2160588" y="2687638"/>
          <p14:tracePt t="85432" x="2170113" y="2687638"/>
          <p14:tracePt t="85449" x="2187575" y="2697163"/>
          <p14:tracePt t="85466" x="2214563" y="2697163"/>
          <p14:tracePt t="85482" x="2232025" y="2705100"/>
          <p14:tracePt t="85499" x="2268538" y="2724150"/>
          <p14:tracePt t="85516" x="2286000" y="2724150"/>
          <p14:tracePt t="85532" x="2295525" y="2724150"/>
          <p14:tracePt t="85549" x="2295525" y="2732088"/>
          <p14:tracePt t="85566" x="2303463" y="2732088"/>
          <p14:tracePt t="85599" x="2312988" y="2732088"/>
          <p14:tracePt t="85616" x="2312988" y="2741613"/>
          <p14:tracePt t="85632" x="2339975" y="2741613"/>
          <p14:tracePt t="85649" x="2357438" y="2759075"/>
          <p14:tracePt t="85666" x="2384425" y="2768600"/>
          <p14:tracePt t="85682" x="2419350" y="2776538"/>
          <p14:tracePt t="85699" x="2438400" y="2776538"/>
          <p14:tracePt t="85716" x="2446338" y="2786063"/>
          <p14:tracePt t="85732" x="2465388" y="2786063"/>
          <p14:tracePt t="85749" x="2482850" y="2786063"/>
          <p14:tracePt t="85766" x="2482850" y="2795588"/>
          <p14:tracePt t="85782" x="2490788" y="2795588"/>
          <p14:tracePt t="85799" x="2500313" y="2795588"/>
          <p14:tracePt t="85832" x="2527300" y="2795588"/>
          <p14:tracePt t="85849" x="2536825" y="2795588"/>
          <p14:tracePt t="86609" x="2536825" y="2786063"/>
          <p14:tracePt t="86618" x="2527300" y="2786063"/>
          <p14:tracePt t="86621" x="2517775" y="2786063"/>
          <p14:tracePt t="86633" x="2517775" y="2776538"/>
          <p14:tracePt t="86650" x="2509838" y="2776538"/>
          <p14:tracePt t="86685" x="2500313" y="2768600"/>
          <p14:tracePt t="86725" x="2490788" y="2768600"/>
          <p14:tracePt t="86741" x="2482850" y="2768600"/>
          <p14:tracePt t="87334" x="2490788" y="2768600"/>
          <p14:tracePt t="87351" x="2500313" y="2768600"/>
          <p14:tracePt t="87357" x="2509838" y="2759075"/>
          <p14:tracePt t="87382" x="2517775" y="2751138"/>
          <p14:tracePt t="87405" x="2527300" y="2751138"/>
          <p14:tracePt t="87525" x="2517775" y="2751138"/>
          <p14:tracePt t="87541" x="2517775" y="2741613"/>
          <p14:tracePt t="87565" x="2509838" y="2741613"/>
          <p14:tracePt t="87749" x="2500313" y="2741613"/>
          <p14:tracePt t="87757" x="2500313" y="2732088"/>
          <p14:tracePt t="87837" x="2500313" y="2741613"/>
          <p14:tracePt t="87853" x="2500313" y="2751138"/>
          <p14:tracePt t="87861" x="2500313" y="2759075"/>
          <p14:tracePt t="87877" x="2500313" y="2768600"/>
          <p14:tracePt t="88037" x="2490788" y="2776538"/>
          <p14:tracePt t="88045" x="2490788" y="2786063"/>
          <p14:tracePt t="88061" x="2482850" y="2786063"/>
          <p14:tracePt t="88077" x="2482850" y="2795588"/>
          <p14:tracePt t="89233" x="2473325" y="2795588"/>
          <p14:tracePt t="89629" x="2482850" y="2795588"/>
          <p14:tracePt t="89637" x="2482850" y="2786063"/>
          <p14:tracePt t="89645" x="2490788" y="2786063"/>
          <p14:tracePt t="89669" x="2490788" y="2776538"/>
          <p14:tracePt t="89693" x="2500313" y="2776538"/>
          <p14:tracePt t="89749" x="2509838" y="2768600"/>
          <p14:tracePt t="89877" x="2517775" y="2768600"/>
          <p14:tracePt t="89917" x="2527300" y="2768600"/>
          <p14:tracePt t="90085" x="2517775" y="2776538"/>
          <p14:tracePt t="90093" x="2517775" y="2786063"/>
          <p14:tracePt t="90109" x="2509838" y="2795588"/>
          <p14:tracePt t="90141" x="2500313" y="2795588"/>
          <p14:tracePt t="90149" x="2500313" y="2803525"/>
          <p14:tracePt t="90401" x="2509838" y="2803525"/>
          <p14:tracePt t="90421" x="2527300" y="2795588"/>
          <p14:tracePt t="90429" x="2527300" y="2786063"/>
          <p14:tracePt t="90449" x="2536825" y="2786063"/>
          <p14:tracePt t="90457" x="2536825" y="2776538"/>
          <p14:tracePt t="90465" x="2544763" y="2776538"/>
          <p14:tracePt t="90478" x="2554288" y="2776538"/>
          <p14:tracePt t="90494" x="2554288" y="2768600"/>
          <p14:tracePt t="90511" x="2562225" y="2768600"/>
          <p14:tracePt t="90528" x="2571750" y="2759075"/>
          <p14:tracePt t="90544" x="2581275" y="2759075"/>
          <p14:tracePt t="90561" x="2589213" y="2759075"/>
          <p14:tracePt t="90577" x="2598738" y="2751138"/>
          <p14:tracePt t="90611" x="2608263" y="2741613"/>
          <p14:tracePt t="90627" x="2625725" y="2741613"/>
          <p14:tracePt t="90644" x="2643188" y="2732088"/>
          <p14:tracePt t="90661" x="2660650" y="2732088"/>
          <p14:tracePt t="90677" x="2679700" y="2724150"/>
          <p14:tracePt t="90694" x="2697163" y="2714625"/>
          <p14:tracePt t="90711" x="2705100" y="2714625"/>
          <p14:tracePt t="90727" x="2724150" y="2705100"/>
          <p14:tracePt t="90761" x="2732088" y="2697163"/>
          <p14:tracePt t="90777" x="2741613" y="2687638"/>
          <p14:tracePt t="90794" x="2759075" y="2687638"/>
          <p14:tracePt t="90827" x="2768600" y="2679700"/>
          <p14:tracePt t="90846" x="2776538" y="2679700"/>
          <p14:tracePt t="90865" x="2786063" y="2679700"/>
          <p14:tracePt t="90877" x="2795588" y="2679700"/>
          <p14:tracePt t="90894" x="2803525" y="2679700"/>
          <p14:tracePt t="90911" x="2822575" y="2679700"/>
          <p14:tracePt t="90927" x="2840038" y="2679700"/>
          <p14:tracePt t="90961" x="2857500" y="2679700"/>
          <p14:tracePt t="90977" x="2884488" y="2679700"/>
          <p14:tracePt t="90994" x="2919413" y="2679700"/>
          <p14:tracePt t="91010" x="2955925" y="2679700"/>
          <p14:tracePt t="91027" x="2990850" y="2679700"/>
          <p14:tracePt t="91044" x="3017838" y="2679700"/>
          <p14:tracePt t="91061" x="3036888" y="2679700"/>
          <p14:tracePt t="91077" x="3054350" y="2679700"/>
          <p14:tracePt t="91094" x="3062288" y="2679700"/>
          <p14:tracePt t="91127" x="3081338" y="2679700"/>
          <p14:tracePt t="91144" x="3089275" y="2679700"/>
          <p14:tracePt t="91160" x="3098800" y="2679700"/>
          <p14:tracePt t="91177" x="3116263" y="2679700"/>
          <p14:tracePt t="91193" x="3125788" y="2679700"/>
          <p14:tracePt t="91210" x="3133725" y="2697163"/>
          <p14:tracePt t="91227" x="3152775" y="2705100"/>
          <p14:tracePt t="91243" x="3170238" y="2724150"/>
          <p14:tracePt t="91260" x="3179763" y="2724150"/>
          <p14:tracePt t="91277" x="3187700" y="2741613"/>
          <p14:tracePt t="91293" x="3197225" y="2751138"/>
          <p14:tracePt t="91310" x="3214688" y="2768600"/>
          <p14:tracePt t="91327" x="3214688" y="2776538"/>
          <p14:tracePt t="91343" x="3224213" y="2776538"/>
          <p14:tracePt t="91360" x="3232150" y="2786063"/>
          <p14:tracePt t="91389" x="3241675" y="2795588"/>
          <p14:tracePt t="91414" x="3251200" y="2813050"/>
          <p14:tracePt t="91430" x="3251200" y="2822575"/>
          <p14:tracePt t="91437" x="3259138" y="2830513"/>
          <p14:tracePt t="91446" x="3259138" y="2840038"/>
          <p14:tracePt t="91460" x="3268663" y="2847975"/>
          <p14:tracePt t="91477" x="3276600" y="2867025"/>
          <p14:tracePt t="91493" x="3295650" y="2901950"/>
          <p14:tracePt t="91510" x="3322638" y="2946400"/>
          <p14:tracePt t="91527" x="3340100" y="2973388"/>
          <p14:tracePt t="91543" x="3367088" y="3027363"/>
          <p14:tracePt t="91560" x="3384550" y="3081338"/>
          <p14:tracePt t="91577" x="3411538" y="3125788"/>
          <p14:tracePt t="91593" x="3527425" y="3214688"/>
          <p14:tracePt t="91610" x="3608388" y="3259138"/>
          <p14:tracePt t="91626" x="3687763" y="3286125"/>
          <p14:tracePt t="91643" x="3768725" y="3295650"/>
          <p14:tracePt t="91660" x="3911600" y="3313113"/>
          <p14:tracePt t="91676" x="4062413" y="3330575"/>
          <p14:tracePt t="91693" x="4241800" y="3330575"/>
          <p14:tracePt t="91710" x="4330700" y="3330575"/>
          <p14:tracePt t="91727" x="4402138" y="3330575"/>
          <p14:tracePt t="91743" x="4491038" y="3313113"/>
          <p14:tracePt t="91760" x="4554538" y="3295650"/>
          <p14:tracePt t="91776" x="4598988" y="3268663"/>
          <p14:tracePt t="91793" x="4616450" y="3251200"/>
          <p14:tracePt t="91810" x="4625975" y="3241675"/>
          <p14:tracePt t="91841" x="4625975" y="3232150"/>
          <p14:tracePt t="91873" x="4616450" y="3232150"/>
          <p14:tracePt t="91885" x="4608513" y="3232150"/>
          <p14:tracePt t="91901" x="4608513" y="3241675"/>
          <p14:tracePt t="91917" x="4608513" y="3251200"/>
          <p14:tracePt t="91933" x="4608513" y="3259138"/>
          <p14:tracePt t="91949" x="4616450" y="3259138"/>
          <p14:tracePt t="91981" x="4625975" y="3259138"/>
          <p14:tracePt t="91989" x="4625975" y="3268663"/>
          <p14:tracePt t="92057" x="4608513" y="3268663"/>
          <p14:tracePt t="92065" x="4589463" y="3268663"/>
          <p14:tracePt t="92076" x="4562475" y="3268663"/>
          <p14:tracePt t="92093" x="4456113" y="3286125"/>
          <p14:tracePt t="92465" x="4456113" y="3268663"/>
          <p14:tracePt t="92494" x="4446588" y="3259138"/>
          <p14:tracePt t="92501" x="4429125" y="3259138"/>
          <p14:tracePt t="92510" x="4411663" y="3251200"/>
          <p14:tracePt t="92526" x="4394200" y="3251200"/>
          <p14:tracePt t="92542" x="4348163" y="3241675"/>
          <p14:tracePt t="92559" x="4322763" y="3232150"/>
          <p14:tracePt t="92575" x="4303713" y="3232150"/>
          <p14:tracePt t="92592" x="4295775" y="3232150"/>
          <p14:tracePt t="92609" x="4286250" y="3232150"/>
          <p14:tracePt t="92625" x="4276725" y="3232150"/>
          <p14:tracePt t="92685" x="4286250" y="3232150"/>
          <p14:tracePt t="92693" x="4303713" y="3224213"/>
          <p14:tracePt t="92701" x="4330700" y="3224213"/>
          <p14:tracePt t="92710" x="4375150" y="3224213"/>
          <p14:tracePt t="92725" x="4446588" y="3224213"/>
          <p14:tracePt t="92742" x="4510088" y="3224213"/>
          <p14:tracePt t="92759" x="4652963" y="3205163"/>
          <p14:tracePt t="92775" x="4911725" y="3187700"/>
          <p14:tracePt t="92792" x="5446713" y="3098800"/>
          <p14:tracePt t="92809" x="5857875" y="3044825"/>
          <p14:tracePt t="92825" x="6134100" y="2990850"/>
          <p14:tracePt t="92842" x="6323013" y="2946400"/>
          <p14:tracePt t="92859" x="6491288" y="2874963"/>
          <p14:tracePt t="92875" x="6661150" y="2822575"/>
          <p14:tracePt t="92892" x="6804025" y="2768600"/>
          <p14:tracePt t="92909" x="6919913" y="2732088"/>
          <p14:tracePt t="92925" x="7010400" y="2697163"/>
          <p14:tracePt t="92942" x="7072313" y="2660650"/>
          <p14:tracePt t="92959" x="7143750" y="2633663"/>
          <p14:tracePt t="92975" x="7197725" y="2616200"/>
          <p14:tracePt t="92992" x="7251700" y="2608263"/>
          <p14:tracePt t="93008" x="7375525" y="2571750"/>
          <p14:tracePt t="93025" x="7537450" y="2527300"/>
          <p14:tracePt t="93042" x="7581900" y="2509838"/>
          <p14:tracePt t="93058" x="7653338" y="2482850"/>
          <p14:tracePt t="93075" x="7751763" y="2438400"/>
          <p14:tracePt t="93092" x="7867650" y="2384425"/>
          <p14:tracePt t="93108" x="7991475" y="2312988"/>
          <p14:tracePt t="93125" x="8089900" y="2214563"/>
          <p14:tracePt t="93142" x="8072438" y="2214563"/>
          <p14:tracePt t="93357" x="8072438" y="2197100"/>
          <p14:tracePt t="93365" x="8072438" y="2160588"/>
          <p14:tracePt t="93375" x="8072438" y="2143125"/>
          <p14:tracePt t="93391" x="8081963" y="2116138"/>
          <p14:tracePt t="93408" x="8089900" y="2089150"/>
          <p14:tracePt t="93425" x="8116888" y="2054225"/>
          <p14:tracePt t="93441" x="8161338" y="2027238"/>
          <p14:tracePt t="93458" x="8188325" y="2009775"/>
          <p14:tracePt t="93475" x="8232775" y="2000250"/>
          <p14:tracePt t="93491" x="8259763" y="1982788"/>
          <p14:tracePt t="93508" x="8286750" y="1973263"/>
          <p14:tracePt t="93525" x="8304213" y="1965325"/>
          <p14:tracePt t="93541" x="8304213" y="1955800"/>
          <p14:tracePt t="93637" x="8304213" y="1946275"/>
          <p14:tracePt t="93645" x="8313738" y="1946275"/>
          <p14:tracePt t="93661" x="8313738" y="1938338"/>
          <p14:tracePt t="93693" x="8313738" y="1928813"/>
          <p14:tracePt t="93701" x="8323263" y="1928813"/>
          <p14:tracePt t="93726" x="8323263" y="1919288"/>
          <p14:tracePt t="93877" x="8323263" y="1911350"/>
          <p14:tracePt t="94093" x="8323263" y="1901825"/>
          <p14:tracePt t="94101" x="8323263" y="1893888"/>
          <p14:tracePt t="94110" x="8323263" y="1874838"/>
          <p14:tracePt t="94125" x="8323263" y="1866900"/>
          <p14:tracePt t="94142" x="8323263" y="1857375"/>
          <p14:tracePt t="94157" x="8331200" y="1839913"/>
          <p14:tracePt t="94174" x="8331200" y="1830388"/>
          <p14:tracePt t="94191" x="8331200" y="1812925"/>
          <p14:tracePt t="94207" x="8340725" y="1812925"/>
          <p14:tracePt t="94224" x="8340725" y="1795463"/>
          <p14:tracePt t="94241" x="8348663" y="1795463"/>
          <p14:tracePt t="94257" x="8348663" y="1785938"/>
          <p14:tracePt t="94291" x="8358188" y="1776413"/>
          <p14:tracePt t="94333" x="8358188" y="1768475"/>
          <p14:tracePt t="94365" x="8358188" y="1758950"/>
          <p14:tracePt t="94389" x="8358188" y="1751013"/>
          <p14:tracePt t="94405" x="8358188" y="1741488"/>
          <p14:tracePt t="94565" x="8358188" y="1731963"/>
          <p14:tracePt t="94581" x="8358188" y="1724025"/>
          <p14:tracePt t="94597" x="8348663" y="1724025"/>
          <p14:tracePt t="94605" x="8348663" y="1714500"/>
          <p14:tracePt t="94613" x="8340725" y="1704975"/>
          <p14:tracePt t="94893" x="8340725" y="1697038"/>
          <p14:tracePt t="94973" x="8340725" y="1687513"/>
          <p14:tracePt t="95021" x="8340725" y="1679575"/>
          <p14:tracePt t="95037" x="8340725" y="1670050"/>
          <p14:tracePt t="95069" x="8340725" y="1660525"/>
          <p14:tracePt t="95093" x="8348663" y="1660525"/>
          <p14:tracePt t="95101" x="8348663" y="1652588"/>
          <p14:tracePt t="95110" x="8358188" y="1652588"/>
          <p14:tracePt t="95123" x="8358188" y="1643063"/>
          <p14:tracePt t="95140" x="8367713" y="1633538"/>
          <p14:tracePt t="95156" x="8375650" y="1625600"/>
          <p14:tracePt t="95173" x="8375650" y="1616075"/>
          <p14:tracePt t="95213" x="8385175" y="1608138"/>
          <p14:tracePt t="95229" x="8385175" y="1598613"/>
          <p14:tracePt t="95240" x="8394700" y="1598613"/>
          <p14:tracePt t="95256" x="8394700" y="1589088"/>
          <p14:tracePt t="95277" x="8402638" y="1581150"/>
          <p14:tracePt t="95289" x="8402638" y="1571625"/>
          <p14:tracePt t="95306" x="8412163" y="1554163"/>
          <p14:tracePt t="95323" x="8412163" y="1544638"/>
          <p14:tracePt t="95340" x="8412163" y="1536700"/>
          <p14:tracePt t="95356" x="8420100" y="1536700"/>
          <p14:tracePt t="95389" x="8420100" y="1527175"/>
          <p14:tracePt t="95469" x="8429625" y="1527175"/>
          <p14:tracePt t="95485" x="8429625" y="1517650"/>
          <p14:tracePt t="95525" x="8439150" y="1517650"/>
          <p14:tracePt t="95533" x="8439150" y="1509713"/>
          <p14:tracePt t="95558" x="8447088" y="1509713"/>
          <p14:tracePt t="95565" x="8447088" y="1500188"/>
          <p14:tracePt t="95574" x="8456613" y="1500188"/>
          <p14:tracePt t="95589" x="8474075" y="1490663"/>
          <p14:tracePt t="95606" x="8501063" y="1490663"/>
          <p14:tracePt t="95623" x="8555038" y="1490663"/>
          <p14:tracePt t="95639" x="8609013" y="1490663"/>
          <p14:tracePt t="95656" x="8661400" y="1490663"/>
          <p14:tracePt t="95673" x="8688388" y="1490663"/>
          <p14:tracePt t="95689" x="8759825" y="1490663"/>
          <p14:tracePt t="95706" x="8804275" y="1500188"/>
          <p14:tracePt t="95723" x="8840788" y="1509713"/>
          <p14:tracePt t="95739" x="8894763" y="1527175"/>
          <p14:tracePt t="95756" x="8939213" y="1536700"/>
          <p14:tracePt t="95772" x="8966200" y="1536700"/>
          <p14:tracePt t="95789" x="9028113" y="1554163"/>
          <p14:tracePt t="95806" x="9063038" y="1562100"/>
          <p14:tracePt t="95822" x="9099550" y="1562100"/>
          <p14:tracePt t="95839" x="9134475" y="1562100"/>
          <p14:tracePt t="95856" x="9161463" y="1562100"/>
          <p14:tracePt t="95872" x="9197975" y="1562100"/>
          <p14:tracePt t="95889" x="9205913" y="1562100"/>
          <p14:tracePt t="95906" x="9224963" y="1571625"/>
          <p14:tracePt t="95922" x="9242425" y="1581150"/>
          <p14:tracePt t="95939" x="9259888" y="1581150"/>
          <p14:tracePt t="95956" x="9286875" y="1581150"/>
          <p14:tracePt t="95972" x="9296400" y="1581150"/>
          <p14:tracePt t="95989" x="9313863" y="1581150"/>
          <p14:tracePt t="96005" x="9340850" y="1581150"/>
          <p14:tracePt t="96022" x="9348788" y="1581150"/>
          <p14:tracePt t="96039" x="9367838" y="1581150"/>
          <p14:tracePt t="96055" x="9385300" y="1589088"/>
          <p14:tracePt t="96072" x="9402763" y="1589088"/>
          <p14:tracePt t="96089" x="9412288" y="1589088"/>
          <p14:tracePt t="96122" x="9429750" y="1589088"/>
          <p14:tracePt t="96139" x="9447213" y="1589088"/>
          <p14:tracePt t="96155" x="9483725" y="1589088"/>
          <p14:tracePt t="96172" x="9510713" y="1589088"/>
          <p14:tracePt t="96189" x="9537700" y="1589088"/>
          <p14:tracePt t="96205" x="9555163" y="1589088"/>
          <p14:tracePt t="96222" x="9563100" y="1589088"/>
          <p14:tracePt t="96239" x="9572625" y="1589088"/>
          <p14:tracePt t="96255" x="9582150" y="1589088"/>
          <p14:tracePt t="96272" x="9599613" y="1589088"/>
          <p14:tracePt t="96288" x="9644063" y="1589088"/>
          <p14:tracePt t="96305" x="9680575" y="1589088"/>
          <p14:tracePt t="96322" x="9705975" y="1589088"/>
          <p14:tracePt t="96339" x="9715500" y="1589088"/>
          <p14:tracePt t="96355" x="9742488" y="1589088"/>
          <p14:tracePt t="96372" x="9769475" y="1589088"/>
          <p14:tracePt t="96389" x="9777413" y="1589088"/>
          <p14:tracePt t="96405" x="9804400" y="1589088"/>
          <p14:tracePt t="96422" x="9831388" y="1589088"/>
          <p14:tracePt t="96438" x="9848850" y="1589088"/>
          <p14:tracePt t="96455" x="9858375" y="1589088"/>
          <p14:tracePt t="96472" x="9875838" y="1589088"/>
          <p14:tracePt t="96489" x="9894888" y="1581150"/>
          <p14:tracePt t="96505" x="9920288" y="1581150"/>
          <p14:tracePt t="96522" x="9966325" y="1581150"/>
          <p14:tracePt t="96538" x="10001250" y="1581150"/>
          <p14:tracePt t="96555" x="10028238" y="1581150"/>
          <p14:tracePt t="96572" x="10055225" y="1581150"/>
          <p14:tracePt t="96588" x="10063163" y="1581150"/>
          <p14:tracePt t="96605" x="10072688" y="1581150"/>
          <p14:tracePt t="96622" x="10082213" y="1581150"/>
          <p14:tracePt t="96638" x="10090150" y="1589088"/>
          <p14:tracePt t="96655" x="10109200" y="1598613"/>
          <p14:tracePt t="96672" x="10109200" y="1608138"/>
          <p14:tracePt t="96705" x="10117138" y="1608138"/>
          <p14:tracePt t="96813" x="10126663" y="1608138"/>
          <p14:tracePt t="96821" x="10126663" y="1616075"/>
          <p14:tracePt t="96877" x="10134600" y="1616075"/>
          <p14:tracePt t="96893" x="10134600" y="1625600"/>
          <p14:tracePt t="97197" x="10144125" y="1625600"/>
          <p14:tracePt t="97237" x="10126663" y="1643063"/>
          <p14:tracePt t="97249" x="10099675" y="1687513"/>
          <p14:tracePt t="97581" x="10117138" y="1687513"/>
          <p14:tracePt t="97590" x="10144125" y="1660525"/>
          <p14:tracePt t="97597" x="10153650" y="1652588"/>
          <p14:tracePt t="97605" x="10161588" y="1633538"/>
          <p14:tracePt t="97621" x="10171113" y="1625600"/>
          <p14:tracePt t="97637" x="10180638" y="1571625"/>
          <p14:tracePt t="97654" x="10180638" y="1544638"/>
          <p14:tracePt t="97671" x="10188575" y="1517650"/>
          <p14:tracePt t="97687" x="10198100" y="1482725"/>
          <p14:tracePt t="97704" x="10206038" y="1482725"/>
          <p14:tracePt t="97721" x="10215563" y="1473200"/>
          <p14:tracePt t="97737" x="10225088" y="1473200"/>
          <p14:tracePt t="97754" x="10242550" y="1465263"/>
          <p14:tracePt t="97771" x="10252075" y="1465263"/>
          <p14:tracePt t="97787" x="10269538" y="1455738"/>
          <p14:tracePt t="97804" x="10287000" y="1446213"/>
          <p14:tracePt t="97820" x="10313988" y="1446213"/>
          <p14:tracePt t="97837" x="10367963" y="1446213"/>
          <p14:tracePt t="97854" x="10402888" y="1446213"/>
          <p14:tracePt t="97870" x="10420350" y="1446213"/>
          <p14:tracePt t="97887" x="10447338" y="1446213"/>
          <p14:tracePt t="97904" x="10466388" y="1455738"/>
          <p14:tracePt t="97920" x="10474325" y="1455738"/>
          <p14:tracePt t="97937" x="10483850" y="1455738"/>
          <p14:tracePt t="97954" x="10491788" y="1455738"/>
          <p14:tracePt t="97970" x="10501313" y="1455738"/>
          <p14:tracePt t="97987" x="10501313" y="1465263"/>
          <p14:tracePt t="98004" x="10510838" y="1465263"/>
          <p14:tracePt t="98037" x="10528300" y="1465263"/>
          <p14:tracePt t="98053" x="10555288" y="1473200"/>
          <p14:tracePt t="98070" x="10582275" y="1473200"/>
          <p14:tracePt t="98087" x="10590213" y="1473200"/>
          <p14:tracePt t="98103" x="10599738" y="1473200"/>
          <p14:tracePt t="98120" x="10609263" y="1473200"/>
          <p14:tracePt t="98137" x="10617200" y="1473200"/>
          <p14:tracePt t="98153" x="10634663" y="1482725"/>
          <p14:tracePt t="98170" x="10644188" y="1482725"/>
          <p14:tracePt t="98187" x="10661650" y="1482725"/>
          <p14:tracePt t="98203" x="10671175" y="1482725"/>
          <p14:tracePt t="98220" x="10680700" y="1482725"/>
          <p14:tracePt t="98253" x="10698163" y="1482725"/>
          <p14:tracePt t="98287" x="10706100" y="1482725"/>
          <p14:tracePt t="98303" x="10715625" y="1482725"/>
          <p14:tracePt t="98333" x="10725150" y="1482725"/>
          <p14:tracePt t="98341" x="10733088" y="1482725"/>
          <p14:tracePt t="98353" x="10742613" y="1482725"/>
          <p14:tracePt t="98373" x="10752138" y="1482725"/>
          <p14:tracePt t="98406" x="10760075" y="1482725"/>
          <p14:tracePt t="98425" x="10769600" y="1482725"/>
          <p14:tracePt t="98441" x="10777538" y="1482725"/>
          <p14:tracePt t="98461" x="10787063" y="1482725"/>
          <p14:tracePt t="98477" x="10796588" y="1482725"/>
          <p14:tracePt t="98485" x="10804525" y="1482725"/>
          <p14:tracePt t="98517" x="10814050" y="1482725"/>
          <p14:tracePt t="98533" x="10823575" y="1482725"/>
          <p14:tracePt t="98549" x="10831513" y="1482725"/>
          <p14:tracePt t="98557" x="10841038" y="1482725"/>
          <p14:tracePt t="98565" x="10848975" y="1482725"/>
          <p14:tracePt t="98574" x="10848975" y="1490663"/>
          <p14:tracePt t="98586" x="10858500" y="1490663"/>
          <p14:tracePt t="98603" x="10868025" y="1490663"/>
          <p14:tracePt t="98620" x="10895013" y="1490663"/>
          <p14:tracePt t="98636" x="10912475" y="1500188"/>
          <p14:tracePt t="98653" x="10929938" y="1500188"/>
          <p14:tracePt t="98670" x="10947400" y="1500188"/>
          <p14:tracePt t="98686" x="10966450" y="1500188"/>
          <p14:tracePt t="98797" x="10974388" y="1500188"/>
          <p14:tracePt t="98821" x="10974388" y="1509713"/>
          <p14:tracePt t="98837" x="10983913" y="1509713"/>
          <p14:tracePt t="98861" x="10991850" y="1509713"/>
          <p14:tracePt t="98877" x="11001375" y="1509713"/>
          <p14:tracePt t="98981" x="11010900" y="1509713"/>
          <p14:tracePt t="99029" x="11018838" y="1509713"/>
          <p14:tracePt t="99053" x="11037888" y="1509713"/>
          <p14:tracePt t="99061" x="11055350" y="1509713"/>
          <p14:tracePt t="99069" x="11072813" y="1509713"/>
          <p14:tracePt t="99086" x="11099800" y="1509713"/>
          <p14:tracePt t="99103" x="11144250" y="1509713"/>
          <p14:tracePt t="99119" x="11161713" y="1509713"/>
          <p14:tracePt t="99136" x="11171238" y="1509713"/>
          <p14:tracePt t="99152" x="11180763" y="1509713"/>
          <p14:tracePt t="99186" x="11188700" y="1490663"/>
          <p14:tracePt t="99261" x="11198225" y="1490663"/>
          <p14:tracePt t="99269" x="11206163" y="1490663"/>
          <p14:tracePt t="99277" x="11252200" y="1509713"/>
          <p14:tracePt t="99286" x="11296650" y="1527175"/>
          <p14:tracePt t="99302" x="11341100" y="1544638"/>
          <p14:tracePt t="99319" x="11368088" y="1554163"/>
          <p14:tracePt t="99336" x="11376025" y="1554163"/>
          <p14:tracePt t="99369" x="11385550" y="1554163"/>
          <p14:tracePt t="99453" x="11395075" y="1554163"/>
          <p14:tracePt t="99497" x="11403013" y="1554163"/>
          <p14:tracePt t="99513" x="11420475" y="1554163"/>
          <p14:tracePt t="99522" x="11439525" y="1554163"/>
          <p14:tracePt t="99529" x="11456988" y="1554163"/>
          <p14:tracePt t="99538" x="11466513" y="1554163"/>
          <p14:tracePt t="99552" x="11474450" y="1554163"/>
          <p14:tracePt t="99569" x="11491913" y="1554163"/>
          <p14:tracePt t="99585" x="11501438" y="1554163"/>
          <p14:tracePt t="99602" x="11510963" y="1554163"/>
          <p14:tracePt t="99661" x="11518900" y="1544638"/>
          <p14:tracePt t="99749" x="11528425" y="1544638"/>
          <p14:tracePt t="100065" x="11518900" y="1544638"/>
          <p14:tracePt t="100286" x="11518900" y="1554163"/>
          <p14:tracePt t="100453" x="11510963" y="1554163"/>
          <p14:tracePt t="100469" x="11501438" y="1562100"/>
          <p14:tracePt t="100581" x="11491913" y="1562100"/>
          <p14:tracePt t="100653" x="11491913" y="1571625"/>
          <p14:tracePt t="100670" x="11483975" y="1571625"/>
          <p14:tracePt t="100693" x="11483975" y="1581150"/>
          <p14:tracePt t="100853" x="11474450" y="1581150"/>
          <p14:tracePt t="100865" x="11466513" y="1581150"/>
          <p14:tracePt t="100881" x="11456988" y="1581150"/>
          <p14:tracePt t="100897" x="11447463" y="1581150"/>
          <p14:tracePt t="100914" x="11439525" y="1581150"/>
          <p14:tracePt t="100925" x="11430000" y="1581150"/>
          <p14:tracePt t="100934" x="11430000" y="1589088"/>
          <p14:tracePt t="101233" x="11420475" y="1589088"/>
          <p14:tracePt t="101277" x="11412538" y="1598613"/>
          <p14:tracePt t="101357" x="11403013" y="1598613"/>
          <p14:tracePt t="101397" x="11395075" y="1598613"/>
          <p14:tracePt t="101437" x="11385550" y="1598613"/>
          <p14:tracePt t="101461" x="11376025" y="1598613"/>
          <p14:tracePt t="101501" x="11368088" y="1598613"/>
          <p14:tracePt t="101877" x="11358563" y="1598613"/>
          <p14:tracePt t="101917" x="11358563" y="1589088"/>
          <p14:tracePt t="103373" x="11349038" y="1589088"/>
          <p14:tracePt t="103445" x="11341100" y="1589088"/>
          <p14:tracePt t="103493" x="11331575" y="1589088"/>
          <p14:tracePt t="104769" x="11323638" y="1589088"/>
          <p14:tracePt t="104889" x="11314113" y="1589088"/>
          <p14:tracePt t="105109" x="11304588" y="1589088"/>
          <p14:tracePt t="105253" x="11296650" y="1589088"/>
          <p14:tracePt t="105285" x="11296650" y="1598613"/>
          <p14:tracePt t="105293" x="11277600" y="1598613"/>
          <p14:tracePt t="105301" x="11277600" y="1608138"/>
          <p14:tracePt t="105313" x="11260138" y="1616075"/>
          <p14:tracePt t="105330" x="11242675" y="1625600"/>
          <p14:tracePt t="105346" x="11206163" y="1652588"/>
          <p14:tracePt t="105363" x="11180763" y="1660525"/>
          <p14:tracePt t="105380" x="11161713" y="1679575"/>
          <p14:tracePt t="105397" x="11161713" y="1687513"/>
          <p14:tracePt t="105430" x="11153775" y="1704975"/>
          <p14:tracePt t="105446" x="11153775" y="1714500"/>
          <p14:tracePt t="105480" x="11153775" y="1724025"/>
          <p14:tracePt t="105533" x="11144250" y="1731963"/>
          <p14:tracePt t="105605" x="11134725" y="1731963"/>
          <p14:tracePt t="105614" x="11117263" y="1731963"/>
          <p14:tracePt t="105621" x="11099800" y="1731963"/>
          <p14:tracePt t="105629" x="11082338" y="1731963"/>
          <p14:tracePt t="105646" x="11063288" y="1731963"/>
          <p14:tracePt t="105663" x="11028363" y="1731963"/>
          <p14:tracePt t="105680" x="11010900" y="1731963"/>
          <p14:tracePt t="105845" x="11001375" y="1731963"/>
          <p14:tracePt t="105861" x="10991850" y="1731963"/>
          <p14:tracePt t="105869" x="10991850" y="1741488"/>
          <p14:tracePt t="105879" x="10983913" y="1741488"/>
          <p14:tracePt t="105896" x="10974388" y="1741488"/>
          <p14:tracePt t="105913" x="10966450" y="1741488"/>
          <p14:tracePt t="105933" x="10956925" y="1741488"/>
          <p14:tracePt t="106069" x="10947400" y="1751013"/>
          <p14:tracePt t="106085" x="10939463" y="1751013"/>
          <p14:tracePt t="106101" x="10939463" y="1758950"/>
          <p14:tracePt t="106133" x="10929938" y="1758950"/>
          <p14:tracePt t="106357" x="10912475" y="1758950"/>
          <p14:tracePt t="106366" x="10912475" y="1768475"/>
          <p14:tracePt t="106373" x="10902950" y="1768475"/>
          <p14:tracePt t="106382" x="10895013" y="1776413"/>
          <p14:tracePt t="106453" x="10885488" y="1776413"/>
          <p14:tracePt t="106461" x="10885488" y="1785938"/>
          <p14:tracePt t="106477" x="10885488" y="1795463"/>
          <p14:tracePt t="106557" x="10885488" y="1803400"/>
          <p14:tracePt t="108957" x="10875963" y="1803400"/>
          <p14:tracePt t="108965" x="10868025" y="1803400"/>
          <p14:tracePt t="108976" x="10868025" y="1812925"/>
          <p14:tracePt t="108993" x="10848975" y="1812925"/>
          <p14:tracePt t="109009" x="10823575" y="1822450"/>
          <p14:tracePt t="109026" x="10814050" y="1822450"/>
          <p14:tracePt t="109043" x="10804525" y="1822450"/>
          <p14:tracePt t="109076" x="10796588" y="1830388"/>
          <p14:tracePt t="109094" x="10796588" y="1839913"/>
          <p14:tracePt t="109109" x="10787063" y="1839913"/>
          <p14:tracePt t="109165" x="10787063" y="1847850"/>
          <p14:tracePt t="109189" x="10787063" y="1857375"/>
          <p14:tracePt t="109197" x="10777538" y="1857375"/>
          <p14:tracePt t="109245" x="10777538" y="1866900"/>
          <p14:tracePt t="109253" x="10769600" y="1874838"/>
          <p14:tracePt t="109262" x="10760075" y="1874838"/>
          <p14:tracePt t="109276" x="10760075" y="1884363"/>
          <p14:tracePt t="109293" x="10742613" y="1901825"/>
          <p14:tracePt t="109309" x="10680700" y="1919288"/>
          <p14:tracePt t="109326" x="10644188" y="1928813"/>
          <p14:tracePt t="109342" x="10572750" y="1946275"/>
          <p14:tracePt t="109359" x="10501313" y="1955800"/>
          <p14:tracePt t="109376" x="10420350" y="1965325"/>
          <p14:tracePt t="109392" x="10358438" y="1973263"/>
          <p14:tracePt t="109409" x="10277475" y="1982788"/>
          <p14:tracePt t="109426" x="10233025" y="2000250"/>
          <p14:tracePt t="109442" x="10206038" y="2009775"/>
          <p14:tracePt t="109459" x="10188575" y="2017713"/>
          <p14:tracePt t="109476" x="10180638" y="2017713"/>
          <p14:tracePt t="109492" x="10180638" y="2027238"/>
          <p14:tracePt t="109509" x="10180638" y="2036763"/>
          <p14:tracePt t="109526" x="10171113" y="2036763"/>
          <p14:tracePt t="109542" x="10161588" y="2036763"/>
          <p14:tracePt t="109559" x="10134600" y="2044700"/>
          <p14:tracePt t="109576" x="10099675" y="2044700"/>
          <p14:tracePt t="109592" x="10037763" y="2054225"/>
          <p14:tracePt t="109609" x="9974263" y="2089150"/>
          <p14:tracePt t="109626" x="9894888" y="2133600"/>
          <p14:tracePt t="109642" x="9858375" y="2179638"/>
          <p14:tracePt t="109659" x="9831388" y="2251075"/>
          <p14:tracePt t="109675" x="9813925" y="2312988"/>
          <p14:tracePt t="109692" x="9796463" y="2357438"/>
          <p14:tracePt t="109709" x="9786938" y="2384425"/>
          <p14:tracePt t="109725" x="9777413" y="2401888"/>
          <p14:tracePt t="109742" x="9777413" y="2411413"/>
          <p14:tracePt t="109981" x="9777413" y="2419350"/>
          <p14:tracePt t="109989" x="9786938" y="2419350"/>
          <p14:tracePt t="110005" x="9796463" y="2428875"/>
          <p14:tracePt t="110029" x="9804400" y="2428875"/>
          <p14:tracePt t="110037" x="9813925" y="2428875"/>
          <p14:tracePt t="110046" x="9813925" y="2438400"/>
          <p14:tracePt t="110945" x="9823450" y="2438400"/>
          <p14:tracePt t="110969" x="9823450" y="2446338"/>
          <p14:tracePt t="111093" x="9813925" y="2455863"/>
          <p14:tracePt t="111101" x="9804400" y="2455863"/>
          <p14:tracePt t="111110" x="9796463" y="2455863"/>
          <p14:tracePt t="111124" x="9777413" y="2473325"/>
          <p14:tracePt t="111141" x="9742488" y="2473325"/>
          <p14:tracePt t="111157" x="9732963" y="2473325"/>
          <p14:tracePt t="111301" x="9725025" y="2482850"/>
          <p14:tracePt t="111325" x="9715500" y="2482850"/>
          <p14:tracePt t="111797" x="9705975" y="2482850"/>
          <p14:tracePt t="112109" x="9705975" y="2473325"/>
          <p14:tracePt t="112197" x="9705975" y="2465388"/>
          <p14:tracePt t="112917" x="9705975" y="2455863"/>
          <p14:tracePt t="112933" x="9705975" y="2446338"/>
          <p14:tracePt t="114745" x="9680575" y="2446338"/>
          <p14:tracePt t="114753" x="9661525" y="2446338"/>
          <p14:tracePt t="114761" x="9644063" y="2455863"/>
          <p14:tracePt t="114770" x="9626600" y="2465388"/>
          <p14:tracePt t="114787" x="9590088" y="2465388"/>
          <p14:tracePt t="114804" x="9582150" y="2465388"/>
          <p14:tracePt t="114973" x="9572625" y="2465388"/>
          <p14:tracePt t="114981" x="9563100" y="2473325"/>
          <p14:tracePt t="114990" x="9545638" y="2473325"/>
          <p14:tracePt t="115004" x="9518650" y="2473325"/>
          <p14:tracePt t="115020" x="9466263" y="2482850"/>
          <p14:tracePt t="115037" x="9447213" y="2482850"/>
          <p14:tracePt t="115085" x="9447213" y="2490788"/>
          <p14:tracePt t="115149" x="9429750" y="2500313"/>
          <p14:tracePt t="115157" x="9402763" y="2500313"/>
          <p14:tracePt t="115165" x="9367838" y="2517775"/>
          <p14:tracePt t="115174" x="9313863" y="2527300"/>
          <p14:tracePt t="115187" x="9242425" y="2544763"/>
          <p14:tracePt t="115203" x="8974138" y="2598738"/>
          <p14:tracePt t="115220" x="8340725" y="2697163"/>
          <p14:tracePt t="115237" x="7456488" y="2759075"/>
          <p14:tracePt t="115253" x="6062663" y="2830513"/>
          <p14:tracePt t="115270" x="5116513" y="2847975"/>
          <p14:tracePt t="115287" x="4438650" y="2847975"/>
          <p14:tracePt t="115303" x="3884613" y="2847975"/>
          <p14:tracePt t="115320" x="3509963" y="2847975"/>
          <p14:tracePt t="115337" x="3303588" y="2813050"/>
          <p14:tracePt t="115353" x="3179763" y="2768600"/>
          <p14:tracePt t="115370" x="3143250" y="2741613"/>
          <p14:tracePt t="115387" x="3125788" y="2714625"/>
          <p14:tracePt t="115403" x="3062288" y="2652713"/>
          <p14:tracePt t="115420" x="3017838" y="2608263"/>
          <p14:tracePt t="115437" x="2928938" y="2554288"/>
          <p14:tracePt t="115453" x="2813050" y="2500313"/>
          <p14:tracePt t="115470" x="2660650" y="2455863"/>
          <p14:tracePt t="115487" x="2500313" y="2419350"/>
          <p14:tracePt t="115503" x="2393950" y="2393950"/>
          <p14:tracePt t="115520" x="2276475" y="2384425"/>
          <p14:tracePt t="115537" x="2197100" y="2384425"/>
          <p14:tracePt t="115553" x="2108200" y="2374900"/>
          <p14:tracePt t="115570" x="2036763" y="2374900"/>
          <p14:tracePt t="115586" x="1946275" y="2366963"/>
          <p14:tracePt t="115603" x="1847850" y="2357438"/>
          <p14:tracePt t="115620" x="1704975" y="2339975"/>
          <p14:tracePt t="115636" x="1554163" y="2322513"/>
          <p14:tracePt t="115653" x="1446213" y="2303463"/>
          <p14:tracePt t="115669" x="1384300" y="2286000"/>
          <p14:tracePt t="115687" x="1357313" y="2268538"/>
          <p14:tracePt t="115703" x="1312863" y="2251075"/>
          <p14:tracePt t="115720" x="1258888" y="2232025"/>
          <p14:tracePt t="115736" x="1231900" y="2214563"/>
          <p14:tracePt t="115753" x="1204913" y="2187575"/>
          <p14:tracePt t="115770" x="1196975" y="2179638"/>
          <p14:tracePt t="115786" x="1196975" y="2160588"/>
          <p14:tracePt t="115803" x="1196975" y="2133600"/>
          <p14:tracePt t="115819" x="1268413" y="2081213"/>
          <p14:tracePt t="115836" x="1339850" y="2054225"/>
          <p14:tracePt t="115853" x="1473200" y="2017713"/>
          <p14:tracePt t="115869" x="1768475" y="1965325"/>
          <p14:tracePt t="115886" x="1919288" y="1965325"/>
          <p14:tracePt t="115903" x="2054225" y="1965325"/>
          <p14:tracePt t="115919" x="2170113" y="2000250"/>
          <p14:tracePt t="115936" x="2251075" y="2036763"/>
          <p14:tracePt t="115953" x="2286000" y="2044700"/>
          <p14:tracePt t="115969" x="2330450" y="2062163"/>
          <p14:tracePt t="115986" x="2374900" y="2071688"/>
          <p14:tracePt t="116003" x="2419350" y="2089150"/>
          <p14:tracePt t="116019" x="2465388" y="2116138"/>
          <p14:tracePt t="116036" x="2544763" y="2179638"/>
          <p14:tracePt t="116053" x="2633663" y="2241550"/>
          <p14:tracePt t="116069" x="2705100" y="2295525"/>
          <p14:tracePt t="116086" x="2759075" y="2357438"/>
          <p14:tracePt t="116102" x="2803525" y="2419350"/>
          <p14:tracePt t="116119" x="2830513" y="2482850"/>
          <p14:tracePt t="116136" x="2857500" y="2544763"/>
          <p14:tracePt t="116152" x="2867025" y="2608263"/>
          <p14:tracePt t="116169" x="2867025" y="2724150"/>
          <p14:tracePt t="116186" x="2867025" y="2867025"/>
          <p14:tracePt t="116202" x="2874963" y="2990850"/>
          <p14:tracePt t="116219" x="2884488" y="3098800"/>
          <p14:tracePt t="116236" x="2901950" y="3197225"/>
          <p14:tracePt t="116252" x="2919413" y="3286125"/>
          <p14:tracePt t="116269" x="2955925" y="3465513"/>
          <p14:tracePt t="116286" x="2990850" y="3633788"/>
          <p14:tracePt t="116302" x="3027363" y="3795713"/>
          <p14:tracePt t="116319" x="3044825" y="3911600"/>
          <p14:tracePt t="116336" x="3054350" y="4044950"/>
          <p14:tracePt t="116352" x="3054350" y="4133850"/>
          <p14:tracePt t="116369" x="3054350" y="4197350"/>
          <p14:tracePt t="116385" x="3054350" y="4251325"/>
          <p14:tracePt t="116402" x="3054350" y="4303713"/>
          <p14:tracePt t="116419" x="3054350" y="4357688"/>
          <p14:tracePt t="116436" x="3054350" y="4429125"/>
          <p14:tracePt t="116452" x="3054350" y="4518025"/>
          <p14:tracePt t="116469" x="3054350" y="4572000"/>
          <p14:tracePt t="116485" x="3044825" y="4643438"/>
          <p14:tracePt t="116502" x="3036888" y="4732338"/>
          <p14:tracePt t="116519" x="3027363" y="4786313"/>
          <p14:tracePt t="116535" x="3027363" y="4848225"/>
          <p14:tracePt t="116552" x="3009900" y="4902200"/>
          <p14:tracePt t="116569" x="3000375" y="4965700"/>
          <p14:tracePt t="116585" x="2990850" y="5018088"/>
          <p14:tracePt t="116602" x="2982913" y="5072063"/>
          <p14:tracePt t="116619" x="2955925" y="5143500"/>
          <p14:tracePt t="116635" x="2938463" y="5197475"/>
          <p14:tracePt t="116652" x="2901950" y="5259388"/>
          <p14:tracePt t="116669" x="2884488" y="5330825"/>
          <p14:tracePt t="116685" x="2847975" y="5411788"/>
          <p14:tracePt t="116702" x="2830513" y="5465763"/>
          <p14:tracePt t="116719" x="2803525" y="5510213"/>
          <p14:tracePt t="116735" x="2786063" y="5545138"/>
          <p14:tracePt t="116752" x="2751138" y="5616575"/>
          <p14:tracePt t="116768" x="2714625" y="5661025"/>
          <p14:tracePt t="116785" x="2652713" y="5732463"/>
          <p14:tracePt t="116802" x="2571750" y="5795963"/>
          <p14:tracePt t="116818" x="2500313" y="5857875"/>
          <p14:tracePt t="116835" x="2446338" y="5894388"/>
          <p14:tracePt t="116852" x="2384425" y="5938838"/>
          <p14:tracePt t="116869" x="2347913" y="5965825"/>
          <p14:tracePt t="116885" x="2232025" y="6062663"/>
          <p14:tracePt t="116902" x="2179638" y="6081713"/>
          <p14:tracePt t="116918" x="2116138" y="6116638"/>
          <p14:tracePt t="116935" x="2027238" y="6126163"/>
          <p14:tracePt t="116952" x="1911350" y="6126163"/>
          <p14:tracePt t="116969" x="1795463" y="6126163"/>
          <p14:tracePt t="116985" x="1697038" y="6126163"/>
          <p14:tracePt t="117002" x="1633538" y="6126163"/>
          <p14:tracePt t="117018" x="1589088" y="6108700"/>
          <p14:tracePt t="117035" x="1554163" y="6099175"/>
          <p14:tracePt t="117052" x="1509713" y="6081713"/>
          <p14:tracePt t="117068" x="1446213" y="6027738"/>
          <p14:tracePt t="117085" x="1393825" y="5983288"/>
          <p14:tracePt t="117102" x="1258888" y="5822950"/>
          <p14:tracePt t="117118" x="1214438" y="5768975"/>
          <p14:tracePt t="117135" x="1116013" y="5626100"/>
          <p14:tracePt t="117151" x="1044575" y="5473700"/>
          <p14:tracePt t="117168" x="973138" y="5340350"/>
          <p14:tracePt t="117185" x="919163" y="5214938"/>
          <p14:tracePt t="117201" x="884238" y="5099050"/>
          <p14:tracePt t="117218" x="847725" y="4965700"/>
          <p14:tracePt t="117235" x="830263" y="4840288"/>
          <p14:tracePt t="117251" x="803275" y="4697413"/>
          <p14:tracePt t="117268" x="776288" y="4545013"/>
          <p14:tracePt t="117285" x="758825" y="4429125"/>
          <p14:tracePt t="117301" x="750888" y="4268788"/>
          <p14:tracePt t="117318" x="750888" y="4170363"/>
          <p14:tracePt t="117335" x="750888" y="4071938"/>
          <p14:tracePt t="117351" x="758825" y="3990975"/>
          <p14:tracePt t="117368" x="795338" y="3902075"/>
          <p14:tracePt t="117384" x="830263" y="3840163"/>
          <p14:tracePt t="117401" x="874713" y="3776663"/>
          <p14:tracePt t="117418" x="919163" y="3714750"/>
          <p14:tracePt t="117434" x="1000125" y="3625850"/>
          <p14:tracePt t="117451" x="1098550" y="3509963"/>
          <p14:tracePt t="117468" x="1187450" y="3419475"/>
          <p14:tracePt t="117484" x="1276350" y="3322638"/>
          <p14:tracePt t="117501" x="1465263" y="3160713"/>
          <p14:tracePt t="117518" x="1571625" y="3089275"/>
          <p14:tracePt t="117534" x="1670050" y="3044825"/>
          <p14:tracePt t="117551" x="1803400" y="2982913"/>
          <p14:tracePt t="117568" x="1928813" y="2946400"/>
          <p14:tracePt t="117584" x="2036763" y="2919413"/>
          <p14:tracePt t="117601" x="2108200" y="2911475"/>
          <p14:tracePt t="117618" x="2187575" y="2894013"/>
          <p14:tracePt t="117634" x="2259013" y="2894013"/>
          <p14:tracePt t="117651" x="2322513" y="2894013"/>
          <p14:tracePt t="117668" x="2374900" y="2911475"/>
          <p14:tracePt t="117684" x="2438400" y="2955925"/>
          <p14:tracePt t="117701" x="2500313" y="3017838"/>
          <p14:tracePt t="117718" x="2598738" y="3116263"/>
          <p14:tracePt t="117734" x="2705100" y="3241675"/>
          <p14:tracePt t="117751" x="2803525" y="3367088"/>
          <p14:tracePt t="117768" x="2874963" y="3473450"/>
          <p14:tracePt t="117784" x="2938463" y="3616325"/>
          <p14:tracePt t="117801" x="3000375" y="3759200"/>
          <p14:tracePt t="117818" x="3036888" y="3919538"/>
          <p14:tracePt t="117834" x="3071813" y="4081463"/>
          <p14:tracePt t="117851" x="3089275" y="4251325"/>
          <p14:tracePt t="117867" x="3108325" y="4419600"/>
          <p14:tracePt t="117884" x="3108325" y="4616450"/>
          <p14:tracePt t="117901" x="3108325" y="4786313"/>
          <p14:tracePt t="117917" x="3089275" y="5054600"/>
          <p14:tracePt t="117934" x="3071813" y="5232400"/>
          <p14:tracePt t="117951" x="3054350" y="5357813"/>
          <p14:tracePt t="117967" x="3054350" y="5510213"/>
          <p14:tracePt t="117984" x="3036888" y="5670550"/>
          <p14:tracePt t="118001" x="3009900" y="5786438"/>
          <p14:tracePt t="118017" x="2990850" y="5875338"/>
          <p14:tracePt t="118034" x="2955925" y="5956300"/>
          <p14:tracePt t="118051" x="2928938" y="6045200"/>
          <p14:tracePt t="118067" x="2911475" y="6099175"/>
          <p14:tracePt t="118084" x="2894013" y="6134100"/>
          <p14:tracePt t="118101" x="2884488" y="6161088"/>
          <p14:tracePt t="118117" x="2874963" y="6170613"/>
          <p14:tracePt t="118134" x="2874963" y="6180138"/>
          <p14:tracePt t="118189" x="2874963" y="6188075"/>
          <p14:tracePt t="118197" x="2867025" y="6188075"/>
          <p14:tracePt t="118205" x="2857500" y="6197600"/>
          <p14:tracePt t="118221" x="2847975" y="6197600"/>
          <p14:tracePt t="118238" x="2847975" y="6205538"/>
          <p14:tracePt t="118270" x="2840038" y="6205538"/>
          <p14:tracePt t="118341" x="2840038" y="6215063"/>
          <p14:tracePt t="118373" x="2840038" y="6224588"/>
          <p14:tracePt t="118429" x="2840038" y="6232525"/>
          <p14:tracePt t="118493" x="2830513" y="6232525"/>
          <p14:tracePt t="118518" x="2830513" y="6242050"/>
          <p14:tracePt t="118541" x="2822575" y="6242050"/>
          <p14:tracePt t="118629" x="2822575" y="6251575"/>
          <p14:tracePt t="118669" x="2813050" y="6251575"/>
          <p14:tracePt t="118757" x="2803525" y="6251575"/>
          <p14:tracePt t="118893" x="2795588" y="6251575"/>
          <p14:tracePt t="118902" x="2786063" y="6251575"/>
          <p14:tracePt t="118909" x="2776538" y="6242050"/>
          <p14:tracePt t="118925" x="2768600" y="6232525"/>
          <p14:tracePt t="118933" x="2759075" y="6232525"/>
          <p14:tracePt t="118950" x="2751138" y="6215063"/>
          <p14:tracePt t="118973" x="2751138" y="6205538"/>
          <p14:tracePt t="118997" x="2751138" y="6197600"/>
          <p14:tracePt t="119005" x="2751138" y="6188075"/>
          <p14:tracePt t="119029" x="2751138" y="6180138"/>
          <p14:tracePt t="119054" x="2751138" y="6170613"/>
          <p14:tracePt t="119070" x="2751138" y="6153150"/>
          <p14:tracePt t="119077" x="2751138" y="6143625"/>
          <p14:tracePt t="119086" x="2741613" y="6126163"/>
          <p14:tracePt t="119100" x="2724150" y="6081713"/>
          <p14:tracePt t="119116" x="2679700" y="6018213"/>
          <p14:tracePt t="119133" x="2625725" y="5938838"/>
          <p14:tracePt t="119149" x="2536825" y="5776913"/>
          <p14:tracePt t="119166" x="2455863" y="5581650"/>
          <p14:tracePt t="119183" x="2411413" y="5411788"/>
          <p14:tracePt t="119199" x="2357438" y="5205413"/>
          <p14:tracePt t="119216" x="2322513" y="5000625"/>
          <p14:tracePt t="119233" x="2303463" y="4759325"/>
          <p14:tracePt t="119250" x="2295525" y="4500563"/>
          <p14:tracePt t="119266" x="2303463" y="4251325"/>
          <p14:tracePt t="119283" x="2339975" y="4044950"/>
          <p14:tracePt t="119299" x="2384425" y="3875088"/>
          <p14:tracePt t="119316" x="2401888" y="3724275"/>
          <p14:tracePt t="119333" x="2419350" y="3598863"/>
          <p14:tracePt t="119334" x="2419350" y="3554413"/>
          <p14:tracePt t="119350" x="2419350" y="3482975"/>
          <p14:tracePt t="119367" x="2419350" y="3394075"/>
          <p14:tracePt t="119383" x="2419350" y="3322638"/>
          <p14:tracePt t="119399" x="2419350" y="3259138"/>
          <p14:tracePt t="119416" x="2401888" y="3214688"/>
          <p14:tracePt t="119433" x="2401888" y="3170238"/>
          <p14:tracePt t="119449" x="2401888" y="3108325"/>
          <p14:tracePt t="119466" x="2401888" y="3044825"/>
          <p14:tracePt t="119483" x="2401888" y="2973388"/>
          <p14:tracePt t="119499" x="2401888" y="2919413"/>
          <p14:tracePt t="119516" x="2419350" y="2874963"/>
          <p14:tracePt t="119533" x="2419350" y="2857500"/>
          <p14:tracePt t="119549" x="2428875" y="2847975"/>
          <p14:tracePt t="119566" x="2428875" y="2830513"/>
          <p14:tracePt t="119582" x="2438400" y="2830513"/>
          <p14:tracePt t="119637" x="2446338" y="2830513"/>
          <p14:tracePt t="119693" x="2446338" y="2840038"/>
          <p14:tracePt t="119702" x="2446338" y="2857500"/>
          <p14:tracePt t="119709" x="2446338" y="2874963"/>
          <p14:tracePt t="119718" x="2446338" y="2901950"/>
          <p14:tracePt t="119732" x="2446338" y="2911475"/>
          <p14:tracePt t="119749" x="2455863" y="2973388"/>
          <p14:tracePt t="119766" x="2465388" y="3000375"/>
          <p14:tracePt t="119782" x="2465388" y="3009900"/>
          <p14:tracePt t="119799" x="2465388" y="3017838"/>
          <p14:tracePt t="119816" x="2465388" y="3027363"/>
          <p14:tracePt t="119832" x="2465388" y="3036888"/>
          <p14:tracePt t="119849" x="2465388" y="3044825"/>
          <p14:tracePt t="119865" x="2465388" y="3054350"/>
          <p14:tracePt t="119882" x="2465388" y="3071813"/>
          <p14:tracePt t="119899" x="2465388" y="3081338"/>
          <p14:tracePt t="119915" x="2465388" y="3108325"/>
          <p14:tracePt t="119932" x="2465388" y="3133725"/>
          <p14:tracePt t="119949" x="2465388" y="3160713"/>
          <p14:tracePt t="119965" x="2465388" y="3205163"/>
          <p14:tracePt t="119982" x="2465388" y="3214688"/>
          <p14:tracePt t="119999" x="2465388" y="3241675"/>
          <p14:tracePt t="120015" x="2465388" y="3259138"/>
          <p14:tracePt t="120032" x="2465388" y="3276600"/>
          <p14:tracePt t="120049" x="2465388" y="3295650"/>
          <p14:tracePt t="120065" x="2482850" y="3322638"/>
          <p14:tracePt t="120082" x="2482850" y="3330575"/>
          <p14:tracePt t="120098" x="2490788" y="3340100"/>
          <p14:tracePt t="120115" x="2490788" y="3348038"/>
          <p14:tracePt t="120132" x="2500313" y="3348038"/>
          <p14:tracePt t="120149" x="2509838" y="3357563"/>
          <p14:tracePt t="120165" x="2517775" y="3367088"/>
          <p14:tracePt t="120349" x="2517775" y="3375025"/>
          <p14:tracePt t="120493" x="2544763" y="3411538"/>
          <p14:tracePt t="120502" x="2562225" y="3438525"/>
          <p14:tracePt t="120509" x="2589213" y="3490913"/>
          <p14:tracePt t="120518" x="2608263" y="3536950"/>
          <p14:tracePt t="120531" x="2625725" y="3589338"/>
          <p14:tracePt t="120548" x="2643188" y="3652838"/>
          <p14:tracePt t="120565" x="2652713" y="3705225"/>
          <p14:tracePt t="120581" x="2660650" y="3813175"/>
          <p14:tracePt t="120598" x="2660650" y="3875088"/>
          <p14:tracePt t="120615" x="2660650" y="3929063"/>
          <p14:tracePt t="120631" x="2660650" y="3990975"/>
          <p14:tracePt t="120648" x="2660650" y="4089400"/>
          <p14:tracePt t="120665" x="2660650" y="4197350"/>
          <p14:tracePt t="120681" x="2679700" y="4303713"/>
          <p14:tracePt t="120698" x="2697163" y="4419600"/>
          <p14:tracePt t="120715" x="2724150" y="4510088"/>
          <p14:tracePt t="120731" x="2732088" y="4562475"/>
          <p14:tracePt t="120748" x="2732088" y="4633913"/>
          <p14:tracePt t="120765" x="2732088" y="4705350"/>
          <p14:tracePt t="120781" x="2732088" y="4803775"/>
          <p14:tracePt t="120798" x="2732088" y="4875213"/>
          <p14:tracePt t="120814" x="2732088" y="4938713"/>
          <p14:tracePt t="120831" x="2732088" y="5000625"/>
          <p14:tracePt t="120848" x="2732088" y="5054600"/>
          <p14:tracePt t="120864" x="2732088" y="5126038"/>
          <p14:tracePt t="120881" x="2732088" y="5187950"/>
          <p14:tracePt t="120898" x="2732088" y="5268913"/>
          <p14:tracePt t="120914" x="2732088" y="5313363"/>
          <p14:tracePt t="120931" x="2741613" y="5340350"/>
          <p14:tracePt t="120948" x="2751138" y="5384800"/>
          <p14:tracePt t="120964" x="2759075" y="5419725"/>
          <p14:tracePt t="120981" x="2768600" y="5446713"/>
          <p14:tracePt t="120998" x="2768600" y="5465763"/>
          <p14:tracePt t="121014" x="2768600" y="5483225"/>
          <p14:tracePt t="121031" x="2776538" y="5500688"/>
          <p14:tracePt t="121064" x="2786063" y="5500688"/>
          <p14:tracePt t="121101" x="2786063" y="5510213"/>
          <p14:tracePt t="121125" x="2786063" y="5491163"/>
          <p14:tracePt t="121134" x="2786063" y="5465763"/>
          <p14:tracePt t="121141" x="2795588" y="5446713"/>
          <p14:tracePt t="121149" x="2795588" y="5429250"/>
          <p14:tracePt t="121164" x="2813050" y="5394325"/>
          <p14:tracePt t="121181" x="2840038" y="5276850"/>
          <p14:tracePt t="121197" x="2884488" y="5160963"/>
          <p14:tracePt t="121214" x="2938463" y="5054600"/>
          <p14:tracePt t="121231" x="2990850" y="4983163"/>
          <p14:tracePt t="121247" x="3054350" y="4902200"/>
          <p14:tracePt t="121264" x="3116263" y="4840288"/>
          <p14:tracePt t="121281" x="3205163" y="4751388"/>
          <p14:tracePt t="121297" x="3295650" y="4660900"/>
          <p14:tracePt t="121314" x="3330575" y="4633913"/>
          <p14:tracePt t="121331" x="3375025" y="4608513"/>
          <p14:tracePt t="121347" x="3419475" y="4581525"/>
          <p14:tracePt t="121349" x="3465513" y="4554538"/>
          <p14:tracePt t="121364" x="3500438" y="4545013"/>
          <p14:tracePt t="121381" x="3581400" y="4527550"/>
          <p14:tracePt t="121397" x="3714750" y="4500563"/>
          <p14:tracePt t="121414" x="3884613" y="4483100"/>
          <p14:tracePt t="121431" x="4125913" y="4446588"/>
          <p14:tracePt t="121447" x="4375150" y="4419600"/>
          <p14:tracePt t="121464" x="4687888" y="4375150"/>
          <p14:tracePt t="121481" x="5054600" y="4330700"/>
          <p14:tracePt t="121497" x="5402263" y="4286250"/>
          <p14:tracePt t="121514" x="5688013" y="4241800"/>
          <p14:tracePt t="121531" x="6045200" y="4160838"/>
          <p14:tracePt t="121547" x="6456363" y="4062413"/>
          <p14:tracePt t="121564" x="6796088" y="3965575"/>
          <p14:tracePt t="121580" x="7126288" y="3840163"/>
          <p14:tracePt t="121597" x="7439025" y="3679825"/>
          <p14:tracePt t="121614" x="7562850" y="3544888"/>
          <p14:tracePt t="121631" x="7634288" y="3394075"/>
          <p14:tracePt t="121647" x="7661275" y="3232150"/>
          <p14:tracePt t="121664" x="7670800" y="3108325"/>
          <p14:tracePt t="121680" x="7670800" y="2965450"/>
          <p14:tracePt t="121697" x="7688263" y="2822575"/>
          <p14:tracePt t="121714" x="7705725" y="2741613"/>
          <p14:tracePt t="121730" x="7751763" y="2687638"/>
          <p14:tracePt t="121747" x="7823200" y="2554288"/>
          <p14:tracePt t="121764" x="7867650" y="2465388"/>
          <p14:tracePt t="121781" x="7885113" y="2411413"/>
          <p14:tracePt t="121797" x="7894638" y="2366963"/>
          <p14:tracePt t="121814" x="7929563" y="2295525"/>
          <p14:tracePt t="121830" x="7966075" y="2232025"/>
          <p14:tracePt t="121847" x="7991475" y="2187575"/>
          <p14:tracePt t="121864" x="8010525" y="2116138"/>
          <p14:tracePt t="121880" x="8018463" y="2081213"/>
          <p14:tracePt t="121897" x="8027988" y="2044700"/>
          <p14:tracePt t="121913" x="8037513" y="2009775"/>
          <p14:tracePt t="121930" x="8072438" y="1946275"/>
          <p14:tracePt t="121947" x="8108950" y="1857375"/>
          <p14:tracePt t="121963" x="8143875" y="1795463"/>
          <p14:tracePt t="121980" x="8188325" y="1679575"/>
          <p14:tracePt t="121997" x="8215313" y="1562100"/>
          <p14:tracePt t="122013" x="8269288" y="1455738"/>
          <p14:tracePt t="122030" x="8286750" y="1401763"/>
          <p14:tracePt t="122047" x="8313738" y="1339850"/>
          <p14:tracePt t="122063" x="8331200" y="1312863"/>
          <p14:tracePt t="122080" x="8331200" y="1303338"/>
          <p14:tracePt t="122097" x="8340725" y="1295400"/>
          <p14:tracePt t="122197" x="8348663" y="1295400"/>
          <p14:tracePt t="122229" x="8358188" y="1303338"/>
          <p14:tracePt t="122237" x="8358188" y="1312863"/>
          <p14:tracePt t="122247" x="8358188" y="1339850"/>
          <p14:tracePt t="122263" x="8358188" y="1419225"/>
          <p14:tracePt t="122280" x="8358188" y="1490663"/>
          <p14:tracePt t="122297" x="8358188" y="1598613"/>
          <p14:tracePt t="122313" x="8358188" y="1697038"/>
          <p14:tracePt t="122330" x="8358188" y="1803400"/>
          <p14:tracePt t="122346" x="8358188" y="1901825"/>
          <p14:tracePt t="122363" x="8340725" y="1990725"/>
          <p14:tracePt t="122380" x="8331200" y="2062163"/>
          <p14:tracePt t="122396" x="8323263" y="2143125"/>
          <p14:tracePt t="122413" x="8304213" y="2224088"/>
          <p14:tracePt t="122430" x="8304213" y="2286000"/>
          <p14:tracePt t="122446" x="8296275" y="2374900"/>
          <p14:tracePt t="122463" x="8296275" y="2473325"/>
          <p14:tracePt t="122480" x="8296275" y="2581275"/>
          <p14:tracePt t="122496" x="8296275" y="2697163"/>
          <p14:tracePt t="122513" x="8296275" y="2813050"/>
          <p14:tracePt t="122530" x="8296275" y="2919413"/>
          <p14:tracePt t="122546" x="8296275" y="3000375"/>
          <p14:tracePt t="122563" x="8296275" y="3098800"/>
          <p14:tracePt t="122579" x="8304213" y="3214688"/>
          <p14:tracePt t="122596" x="8304213" y="3322638"/>
          <p14:tracePt t="122613" x="8304213" y="3465513"/>
          <p14:tracePt t="122630" x="8304213" y="3670300"/>
          <p14:tracePt t="122646" x="8296275" y="3803650"/>
          <p14:tracePt t="122663" x="8286750" y="3902075"/>
          <p14:tracePt t="122679" x="8286750" y="4000500"/>
          <p14:tracePt t="122696" x="8286750" y="4071938"/>
          <p14:tracePt t="122713" x="8286750" y="4152900"/>
          <p14:tracePt t="122729" x="8286750" y="4241800"/>
          <p14:tracePt t="122746" x="8277225" y="4357688"/>
          <p14:tracePt t="122763" x="8269288" y="4491038"/>
          <p14:tracePt t="122779" x="8269288" y="4608513"/>
          <p14:tracePt t="122796" x="8269288" y="4714875"/>
          <p14:tracePt t="122813" x="8269288" y="4813300"/>
          <p14:tracePt t="122829" x="8269288" y="4956175"/>
          <p14:tracePt t="122846" x="8269288" y="5054600"/>
          <p14:tracePt t="122863" x="8286750" y="5133975"/>
          <p14:tracePt t="122879" x="8313738" y="5224463"/>
          <p14:tracePt t="122896" x="8323263" y="5276850"/>
          <p14:tracePt t="122912" x="8331200" y="5340350"/>
          <p14:tracePt t="122929" x="8331200" y="5402263"/>
          <p14:tracePt t="122946" x="8331200" y="5446713"/>
          <p14:tracePt t="122962" x="8340725" y="5491163"/>
          <p14:tracePt t="122979" x="8340725" y="5554663"/>
          <p14:tracePt t="122996" x="8340725" y="5589588"/>
          <p14:tracePt t="123012" x="8340725" y="5634038"/>
          <p14:tracePt t="123029" x="8358188" y="5724525"/>
          <p14:tracePt t="123046" x="8367713" y="5776913"/>
          <p14:tracePt t="123062" x="8375650" y="5813425"/>
          <p14:tracePt t="123079" x="8385175" y="5857875"/>
          <p14:tracePt t="123096" x="8385175" y="5894388"/>
          <p14:tracePt t="123112" x="8385175" y="5911850"/>
          <p14:tracePt t="123129" x="8385175" y="5938838"/>
          <p14:tracePt t="123146" x="8394700" y="5973763"/>
          <p14:tracePt t="123162" x="8420100" y="6045200"/>
          <p14:tracePt t="123179" x="8456613" y="6108700"/>
          <p14:tracePt t="123196" x="8483600" y="6170613"/>
          <p14:tracePt t="123212" x="8510588" y="6232525"/>
          <p14:tracePt t="123229" x="8545513" y="6276975"/>
          <p14:tracePt t="123245" x="8589963" y="6357938"/>
          <p14:tracePt t="123262" x="8626475" y="6394450"/>
          <p14:tracePt t="123279" x="8661400" y="6429375"/>
          <p14:tracePt t="123295" x="8697913" y="6456363"/>
          <p14:tracePt t="123312" x="8715375" y="6483350"/>
          <p14:tracePt t="123329" x="8742363" y="6500813"/>
          <p14:tracePt t="123345" x="8786813" y="6518275"/>
          <p14:tracePt t="123362" x="8831263" y="6527800"/>
          <p14:tracePt t="123379" x="8894763" y="6545263"/>
          <p14:tracePt t="123395" x="8983663" y="6554788"/>
          <p14:tracePt t="123413" x="9055100" y="6554788"/>
          <p14:tracePt t="123429" x="9144000" y="6554788"/>
          <p14:tracePt t="123445" x="9358313" y="6562725"/>
          <p14:tracePt t="123462" x="9572625" y="6562725"/>
          <p14:tracePt t="123479" x="9823450" y="6562725"/>
          <p14:tracePt t="123495" x="10037763" y="6572250"/>
          <p14:tracePt t="123512" x="10287000" y="6581775"/>
          <p14:tracePt t="123529" x="10483850" y="6581775"/>
          <p14:tracePt t="123545" x="10688638" y="6581775"/>
          <p14:tracePt t="123562" x="10858500" y="6581775"/>
          <p14:tracePt t="123579" x="11028363" y="6581775"/>
          <p14:tracePt t="123595" x="11188700" y="6589713"/>
          <p14:tracePt t="123612" x="11368088" y="6599238"/>
          <p14:tracePt t="123629" x="11572875" y="6616700"/>
          <p14:tracePt t="123645" x="11777663" y="6626225"/>
          <p14:tracePt t="123662" x="11876088" y="6626225"/>
          <p14:tracePt t="123678" x="11947525" y="6626225"/>
          <p14:tracePt t="123695" x="12045950" y="6626225"/>
          <p14:tracePt t="123712" x="12126913" y="6626225"/>
          <p14:tracePt t="123728" x="12188825" y="6626225"/>
          <p14:tracePt t="123745" x="12188825" y="6616700"/>
          <p14:tracePt t="123762" x="12188825" y="6608763"/>
          <p14:tracePt t="123795" x="12188825" y="6581775"/>
          <p14:tracePt t="123812" x="12188825" y="6537325"/>
          <p14:tracePt t="123828" x="12188825" y="6456363"/>
          <p14:tracePt t="123845" x="12188825" y="6384925"/>
          <p14:tracePt t="123862" x="12188825" y="6357938"/>
          <p14:tracePt t="123878" x="12188825" y="6303963"/>
          <p14:tracePt t="123895" x="12188825" y="6259513"/>
          <p14:tracePt t="123912" x="12188825" y="6197600"/>
          <p14:tracePt t="123928" x="12180888" y="6126163"/>
          <p14:tracePt t="123945" x="12171363" y="6037263"/>
          <p14:tracePt t="123961" x="12144375" y="5822950"/>
          <p14:tracePt t="123978" x="12099925" y="5491163"/>
          <p14:tracePt t="123995" x="12063413" y="5259388"/>
          <p14:tracePt t="124011" x="12038013" y="5072063"/>
          <p14:tracePt t="124028" x="12018963" y="4902200"/>
          <p14:tracePt t="124045" x="12011025" y="4759325"/>
          <p14:tracePt t="124061" x="11991975" y="4537075"/>
          <p14:tracePt t="124078" x="11991975" y="4348163"/>
          <p14:tracePt t="124095" x="11974513" y="4170363"/>
          <p14:tracePt t="124111" x="11974513" y="4000500"/>
          <p14:tracePt t="124128" x="11974513" y="3848100"/>
          <p14:tracePt t="124145" x="11974513" y="3732213"/>
          <p14:tracePt t="124161" x="11974513" y="3598863"/>
          <p14:tracePt t="124178" x="11974513" y="3455988"/>
          <p14:tracePt t="124194" x="11984038" y="3330575"/>
          <p14:tracePt t="124211" x="12001500" y="3197225"/>
          <p14:tracePt t="124228" x="12018963" y="3062288"/>
          <p14:tracePt t="124245" x="12028488" y="2938463"/>
          <p14:tracePt t="124261" x="12038013" y="2786063"/>
          <p14:tracePt t="124278" x="12045950" y="2670175"/>
          <p14:tracePt t="124294" x="12063413" y="2500313"/>
          <p14:tracePt t="124311" x="12082463" y="2357438"/>
          <p14:tracePt t="124328" x="12090400" y="2224088"/>
          <p14:tracePt t="124344" x="12099925" y="2133600"/>
          <p14:tracePt t="124361" x="12099925" y="2089150"/>
          <p14:tracePt t="124378" x="12099925" y="2054225"/>
          <p14:tracePt t="124394" x="12126913" y="1982788"/>
          <p14:tracePt t="124411" x="12134850" y="1919288"/>
          <p14:tracePt t="124428" x="12161838" y="1847850"/>
          <p14:tracePt t="124444" x="12180888" y="1785938"/>
          <p14:tracePt t="124461" x="12188825" y="1660525"/>
          <p14:tracePt t="124478" x="12188825" y="1608138"/>
          <p14:tracePt t="124494" x="12188825" y="1554163"/>
          <p14:tracePt t="124511" x="12188825" y="1509713"/>
          <p14:tracePt t="124528" x="12188825" y="1438275"/>
          <p14:tracePt t="124544" x="12188825" y="1411288"/>
          <p14:tracePt t="124561" x="12188825" y="1393825"/>
          <p14:tracePt t="124594" x="12188825" y="1374775"/>
          <p14:tracePt t="124611" x="12188825" y="1366838"/>
          <p14:tracePt t="124628" x="12188825" y="1357313"/>
          <p14:tracePt t="124644" x="12171363" y="1330325"/>
          <p14:tracePt t="124661" x="12161838" y="1312863"/>
          <p14:tracePt t="124678" x="12144375" y="1303338"/>
          <p14:tracePt t="124711" x="12126913" y="1303338"/>
          <p14:tracePt t="124727" x="12072938" y="1303338"/>
          <p14:tracePt t="124744" x="12001500" y="1312863"/>
          <p14:tracePt t="124761" x="11939588" y="1330325"/>
          <p14:tracePt t="124777" x="11868150" y="1339850"/>
          <p14:tracePt t="124794" x="11814175" y="1347788"/>
          <p14:tracePt t="124811" x="11769725" y="1347788"/>
          <p14:tracePt t="124827" x="11715750" y="1347788"/>
          <p14:tracePt t="124844" x="11661775" y="1347788"/>
          <p14:tracePt t="124861" x="11609388" y="1347788"/>
          <p14:tracePt t="124877" x="11501438" y="1347788"/>
          <p14:tracePt t="124894" x="11430000" y="1347788"/>
          <p14:tracePt t="124910" x="11358563" y="1347788"/>
          <p14:tracePt t="124927" x="11287125" y="1347788"/>
          <p14:tracePt t="124944" x="11215688" y="1347788"/>
          <p14:tracePt t="124960" x="11109325" y="1347788"/>
          <p14:tracePt t="124977" x="10991850" y="1347788"/>
          <p14:tracePt t="124994" x="10885488" y="1347788"/>
          <p14:tracePt t="125010" x="10787063" y="1357313"/>
          <p14:tracePt t="125027" x="10715625" y="1366838"/>
          <p14:tracePt t="125044" x="10661650" y="1384300"/>
          <p14:tracePt t="125060" x="10609263" y="1401763"/>
          <p14:tracePt t="125077" x="10466388" y="1419225"/>
          <p14:tracePt t="125094" x="10394950" y="1419225"/>
          <p14:tracePt t="125110" x="10287000" y="1419225"/>
          <p14:tracePt t="125127" x="10144125" y="1419225"/>
          <p14:tracePt t="125144" x="10045700" y="1419225"/>
          <p14:tracePt t="125160" x="9966325" y="1419225"/>
          <p14:tracePt t="125177" x="9920288" y="1419225"/>
          <p14:tracePt t="125194" x="9885363" y="1419225"/>
          <p14:tracePt t="125210" x="9840913" y="1419225"/>
          <p14:tracePt t="125227" x="9796463" y="1419225"/>
          <p14:tracePt t="125244" x="9732963" y="1419225"/>
          <p14:tracePt t="125260" x="9634538" y="1428750"/>
          <p14:tracePt t="125277" x="9545638" y="1446213"/>
          <p14:tracePt t="125293" x="9510713" y="1455738"/>
          <p14:tracePt t="125310" x="9483725" y="1455738"/>
          <p14:tracePt t="125327" x="9429750" y="1473200"/>
          <p14:tracePt t="125343" x="9402763" y="1482725"/>
          <p14:tracePt t="125360" x="9367838" y="1482725"/>
          <p14:tracePt t="125377" x="9323388" y="1482725"/>
          <p14:tracePt t="125393" x="9286875" y="1482725"/>
          <p14:tracePt t="125410" x="9232900" y="1482725"/>
          <p14:tracePt t="125427" x="9180513" y="1482725"/>
          <p14:tracePt t="125443" x="9126538" y="1482725"/>
          <p14:tracePt t="125460" x="9082088" y="1482725"/>
          <p14:tracePt t="125477" x="9010650" y="1473200"/>
          <p14:tracePt t="125493" x="8894763" y="1473200"/>
          <p14:tracePt t="125510" x="8804275" y="1473200"/>
          <p14:tracePt t="125527" x="8715375" y="1473200"/>
          <p14:tracePt t="125543" x="8616950" y="1473200"/>
          <p14:tracePt t="125560" x="8555038" y="1473200"/>
          <p14:tracePt t="125577" x="8537575" y="1473200"/>
          <p14:tracePt t="125593" x="8518525" y="1473200"/>
          <p14:tracePt t="125610" x="8510588" y="1473200"/>
          <p14:tracePt t="125626" x="8510588" y="1482725"/>
          <p14:tracePt t="125643" x="8501063" y="1482725"/>
          <p14:tracePt t="125709" x="8491538" y="1482725"/>
          <p14:tracePt t="125725" x="8483600" y="1482725"/>
          <p14:tracePt t="125733" x="8474075" y="1482725"/>
          <p14:tracePt t="125743" x="8466138" y="1482725"/>
          <p14:tracePt t="125760" x="8456613" y="1482725"/>
          <p14:tracePt t="125777" x="8447088" y="1482725"/>
          <p14:tracePt t="125917" x="8447088" y="1490663"/>
          <p14:tracePt t="125925" x="8447088" y="1500188"/>
          <p14:tracePt t="125949" x="8447088" y="1509713"/>
          <p14:tracePt t="125957" x="8447088" y="1517650"/>
          <p14:tracePt t="125965" x="8456613" y="1527175"/>
          <p14:tracePt t="125976" x="8466138" y="1527175"/>
          <p14:tracePt t="125993" x="8474075" y="1536700"/>
          <p14:tracePt t="126009" x="8483600" y="1544638"/>
          <p14:tracePt t="126026" x="8491538" y="1554163"/>
          <p14:tracePt t="126043" x="8501063" y="1562100"/>
          <p14:tracePt t="126433" x="8510588" y="1562100"/>
          <p14:tracePt t="126441" x="8528050" y="1571625"/>
          <p14:tracePt t="126449" x="8555038" y="1598613"/>
          <p14:tracePt t="126459" x="8589963" y="1616075"/>
          <p14:tracePt t="126476" x="8609013" y="1633538"/>
          <p14:tracePt t="126492" x="8634413" y="1652588"/>
          <p14:tracePt t="126509" x="8680450" y="1697038"/>
          <p14:tracePt t="126526" x="8680450" y="1704975"/>
          <p14:tracePt t="126542" x="8688388" y="1704975"/>
          <p14:tracePt t="126559" x="8688388" y="1714500"/>
          <p14:tracePt t="126576" x="8697913" y="1714500"/>
          <p14:tracePt t="126609" x="8705850" y="1714500"/>
          <p14:tracePt t="126626" x="8715375" y="1724025"/>
          <p14:tracePt t="126642" x="8715375" y="1731963"/>
          <p14:tracePt t="126669" x="8724900" y="1741488"/>
          <p14:tracePt t="126693" x="8724900" y="1751013"/>
          <p14:tracePt t="126710" x="8724900" y="1768475"/>
          <p14:tracePt t="126717" x="8724900" y="1776413"/>
          <p14:tracePt t="126725" x="8724900" y="1785938"/>
          <p14:tracePt t="126749" x="8724900" y="1795463"/>
          <p14:tracePt t="126773" x="8724900" y="1803400"/>
          <p14:tracePt t="126789" x="8724900" y="1812925"/>
          <p14:tracePt t="126805" x="8724900" y="1822450"/>
          <p14:tracePt t="126813" x="8724900" y="1830388"/>
          <p14:tracePt t="126829" x="8724900" y="1839913"/>
          <p14:tracePt t="126846" x="8724900" y="1847850"/>
          <p14:tracePt t="126859" x="8724900" y="1857375"/>
          <p14:tracePt t="126875" x="8724900" y="1866900"/>
          <p14:tracePt t="126892" x="8705850" y="1884363"/>
          <p14:tracePt t="126909" x="8697913" y="1901825"/>
          <p14:tracePt t="126925" x="8680450" y="1938338"/>
          <p14:tracePt t="126942" x="8670925" y="1955800"/>
          <p14:tracePt t="126959" x="8670925" y="2000250"/>
          <p14:tracePt t="126975" x="8670925" y="2044700"/>
          <p14:tracePt t="126992" x="8670925" y="2089150"/>
          <p14:tracePt t="127008" x="8670925" y="2108200"/>
          <p14:tracePt t="127025" x="8670925" y="2125663"/>
          <p14:tracePt t="127042" x="8670925" y="2133600"/>
          <p14:tracePt t="127058" x="8680450" y="2133600"/>
          <p14:tracePt t="127075" x="8705850" y="2133600"/>
          <p14:tracePt t="127092" x="8751888" y="2133600"/>
          <p14:tracePt t="127108" x="8823325" y="2133600"/>
          <p14:tracePt t="127125" x="8894763" y="2133600"/>
          <p14:tracePt t="127142" x="8947150" y="2133600"/>
          <p14:tracePt t="127158" x="8983663" y="2133600"/>
          <p14:tracePt t="127175" x="8991600" y="2133600"/>
          <p14:tracePt t="127325" x="8983663" y="2133600"/>
          <p14:tracePt t="127333" x="8974138" y="2133600"/>
          <p14:tracePt t="127341" x="8956675" y="2133600"/>
          <p14:tracePt t="127358" x="8920163" y="2133600"/>
          <p14:tracePt t="127375" x="8885238" y="2125663"/>
          <p14:tracePt t="127391" x="8840788" y="2116138"/>
          <p14:tracePt t="127408" x="8796338" y="2108200"/>
          <p14:tracePt t="127425" x="8769350" y="2089150"/>
          <p14:tracePt t="127442" x="8742363" y="2071688"/>
          <p14:tracePt t="127458" x="8732838" y="2071688"/>
          <p14:tracePt t="127475" x="8724900" y="2062163"/>
          <p14:tracePt t="127491" x="8715375" y="2062163"/>
          <p14:tracePt t="127508" x="8705850" y="2054225"/>
          <p14:tracePt t="127525" x="8697913" y="2044700"/>
          <p14:tracePt t="127541" x="8688388" y="2036763"/>
          <p14:tracePt t="127575" x="8680450" y="2036763"/>
          <p14:tracePt t="127591" x="8680450" y="2027238"/>
          <p14:tracePt t="127629" x="8670925" y="2027238"/>
          <p14:tracePt t="127653" x="8670925" y="2017713"/>
          <p14:tracePt t="127669" x="8661400" y="2017713"/>
          <p14:tracePt t="128013" x="8670925" y="2017713"/>
          <p14:tracePt t="128077" x="8680450" y="2017713"/>
          <p14:tracePt t="128133" x="8688388" y="2017713"/>
          <p14:tracePt t="128286" x="8688388" y="2027238"/>
          <p14:tracePt t="128317" x="8697913" y="2027238"/>
          <p14:tracePt t="128573" x="8705850" y="2036763"/>
          <p14:tracePt t="128613" x="8715375" y="2036763"/>
          <p14:tracePt t="128637" x="8724900" y="2036763"/>
          <p14:tracePt t="128645" x="8742363" y="2044700"/>
          <p14:tracePt t="128661" x="8751888" y="2044700"/>
          <p14:tracePt t="128677" x="8759825" y="2044700"/>
          <p14:tracePt t="128685" x="8777288" y="2054225"/>
          <p14:tracePt t="128694" x="8796338" y="2054225"/>
          <p14:tracePt t="128707" x="8823325" y="2054225"/>
          <p14:tracePt t="128724" x="8840788" y="2054225"/>
          <p14:tracePt t="128740" x="8867775" y="2054225"/>
          <p14:tracePt t="128757" x="8894763" y="2044700"/>
          <p14:tracePt t="128773" x="8920163" y="2044700"/>
          <p14:tracePt t="128790" x="8929688" y="2044700"/>
          <p14:tracePt t="128885" x="8939213" y="2044700"/>
          <p14:tracePt t="129069" x="8956675" y="2044700"/>
          <p14:tracePt t="129077" x="8966200" y="2044700"/>
          <p14:tracePt t="129085" x="8974138" y="2044700"/>
          <p14:tracePt t="129094" x="8991600" y="2044700"/>
          <p14:tracePt t="129106" x="9018588" y="2044700"/>
          <p14:tracePt t="129123" x="9045575" y="2044700"/>
          <p14:tracePt t="129140" x="9072563" y="2044700"/>
          <p14:tracePt t="129157" x="9090025" y="2044700"/>
          <p14:tracePt t="129173" x="9099550" y="2044700"/>
          <p14:tracePt t="129229" x="9109075" y="2044700"/>
          <p14:tracePt t="129245" x="9126538" y="2044700"/>
          <p14:tracePt t="129253" x="9134475" y="2044700"/>
          <p14:tracePt t="129261" x="9144000" y="2044700"/>
          <p14:tracePt t="129273" x="9153525" y="2044700"/>
          <p14:tracePt t="129290" x="9170988" y="2044700"/>
          <p14:tracePt t="129306" x="9180513" y="2036763"/>
          <p14:tracePt t="129323" x="9188450" y="2036763"/>
          <p14:tracePt t="129340" x="9197975" y="2036763"/>
          <p14:tracePt t="129356" x="9224963" y="2027238"/>
          <p14:tracePt t="129373" x="9232900" y="2027238"/>
          <p14:tracePt t="129389" x="9259888" y="2027238"/>
          <p14:tracePt t="129406" x="9277350" y="2017713"/>
          <p14:tracePt t="129423" x="9296400" y="2017713"/>
          <p14:tracePt t="129439" x="9304338" y="2017713"/>
          <p14:tracePt t="129456" x="9313863" y="2017713"/>
          <p14:tracePt t="129473" x="9323388" y="2017713"/>
          <p14:tracePt t="129489" x="9331325" y="2017713"/>
          <p14:tracePt t="129506" x="9340850" y="2017713"/>
          <p14:tracePt t="129539" x="9348788" y="2017713"/>
          <p14:tracePt t="129556" x="9367838" y="2017713"/>
          <p14:tracePt t="129573" x="9375775" y="2017713"/>
          <p14:tracePt t="129589" x="9394825" y="2017713"/>
          <p14:tracePt t="129629" x="9402763" y="2017713"/>
          <p14:tracePt t="129861" x="9412288" y="2017713"/>
          <p14:tracePt t="129877" x="9420225" y="2017713"/>
          <p14:tracePt t="129909" x="9429750" y="2017713"/>
          <p14:tracePt t="129926" x="9439275" y="2017713"/>
          <p14:tracePt t="129957" x="9447213" y="2027238"/>
          <p14:tracePt t="129981" x="9456738" y="2027238"/>
          <p14:tracePt t="129989" x="9456738" y="2036763"/>
          <p14:tracePt t="130005" x="9466263" y="2036763"/>
          <p14:tracePt t="130021" x="9474200" y="2036763"/>
          <p14:tracePt t="130069" x="9483725" y="2036763"/>
          <p14:tracePt t="130085" x="9491663" y="2036763"/>
          <p14:tracePt t="130101" x="9510713" y="2036763"/>
          <p14:tracePt t="130117" x="9518650" y="2036763"/>
          <p14:tracePt t="130125" x="9528175" y="2036763"/>
          <p14:tracePt t="130133" x="9537700" y="2036763"/>
          <p14:tracePt t="130149" x="9545638" y="2036763"/>
          <p14:tracePt t="130174" x="9555163" y="2036763"/>
          <p14:tracePt t="130213" x="9555163" y="2044700"/>
          <p14:tracePt t="130245" x="9563100" y="2044700"/>
          <p14:tracePt t="130349" x="9572625" y="2044700"/>
          <p14:tracePt t="130358" x="9582150" y="2044700"/>
          <p14:tracePt t="130373" x="9590088" y="2044700"/>
          <p14:tracePt t="130381" x="9599613" y="2044700"/>
          <p14:tracePt t="130390" x="9609138" y="2044700"/>
          <p14:tracePt t="130405" x="9617075" y="2044700"/>
          <p14:tracePt t="130422" x="9626600" y="2044700"/>
          <p14:tracePt t="130445" x="9634538" y="2044700"/>
          <p14:tracePt t="130461" x="9644063" y="2044700"/>
          <p14:tracePt t="130485" x="9653588" y="2044700"/>
          <p14:tracePt t="130517" x="9661525" y="2044700"/>
          <p14:tracePt t="130669" x="9671050" y="2044700"/>
          <p14:tracePt t="130701" x="9680575" y="2044700"/>
          <p14:tracePt t="130733" x="9688513" y="2044700"/>
          <p14:tracePt t="130742" x="9698038" y="2036763"/>
          <p14:tracePt t="130749" x="9698038" y="2027238"/>
          <p14:tracePt t="130758" x="9715500" y="2027238"/>
          <p14:tracePt t="130771" x="9732963" y="2027238"/>
          <p14:tracePt t="130788" x="9759950" y="2017713"/>
          <p14:tracePt t="130805" x="9769475" y="2009775"/>
          <p14:tracePt t="130838" x="9777413" y="2009775"/>
          <p14:tracePt t="131085" x="9786938" y="2009775"/>
          <p14:tracePt t="131101" x="9786938" y="2000250"/>
          <p14:tracePt t="132097" x="9777413" y="2000250"/>
          <p14:tracePt t="132105" x="9777413" y="1990725"/>
          <p14:tracePt t="132117" x="9769475" y="1990725"/>
          <p14:tracePt t="135381" x="9769475" y="2000250"/>
          <p14:tracePt t="135405" x="9769475" y="2009775"/>
          <p14:tracePt t="135429" x="9769475" y="2017713"/>
          <p14:tracePt t="135437" x="9769475" y="2027238"/>
          <p14:tracePt t="135469" x="9769475" y="2036763"/>
          <p14:tracePt t="135493" x="9777413" y="2036763"/>
          <p14:tracePt t="135741" x="9777413" y="2044700"/>
          <p14:tracePt t="136101" x="9769475" y="2044700"/>
          <p14:tracePt t="136133" x="9759950" y="2044700"/>
          <p14:tracePt t="136277" x="9752013" y="2044700"/>
          <p14:tracePt t="136341" x="9742488" y="2044700"/>
          <p14:tracePt t="136493" x="9752013" y="2044700"/>
          <p14:tracePt t="136613" x="9752013" y="2054225"/>
          <p14:tracePt t="136621" x="9742488" y="2054225"/>
          <p14:tracePt t="136653" x="9732963" y="2054225"/>
          <p14:tracePt t="138045" x="9725025" y="2054225"/>
          <p14:tracePt t="138349" x="9725025" y="2044700"/>
          <p14:tracePt t="140189" x="9725025" y="2054225"/>
          <p14:tracePt t="140197" x="9725025" y="2062163"/>
          <p14:tracePt t="140221" x="9725025" y="2071688"/>
          <p14:tracePt t="143261" x="9715500" y="2071688"/>
          <p14:tracePt t="144005" x="9705975" y="2071688"/>
          <p14:tracePt t="144029" x="9698038" y="2071688"/>
          <p14:tracePt t="144077" x="9688513" y="2071688"/>
          <p14:tracePt t="144141" x="9680575" y="2071688"/>
          <p14:tracePt t="144609" x="9671050" y="2071688"/>
          <p14:tracePt t="144773" x="9671050" y="2062163"/>
          <p14:tracePt t="144885" x="9661525" y="2062163"/>
          <p14:tracePt t="144909" x="9661525" y="2054225"/>
          <p14:tracePt t="144957" x="9653588" y="2054225"/>
          <p14:tracePt t="146293" x="9671050" y="2044700"/>
          <p14:tracePt t="146301" x="9688513" y="2044700"/>
          <p14:tracePt t="146310" x="9698038" y="2036763"/>
          <p14:tracePt t="146323" x="9715500" y="2017713"/>
          <p14:tracePt t="146340" x="9725025" y="2009775"/>
          <p14:tracePt t="146358" x="9732963" y="2009775"/>
          <p14:tracePt t="146373" x="9732963" y="2000250"/>
          <p14:tracePt t="147053" x="9725025" y="2000250"/>
          <p14:tracePt t="149353" x="9715500" y="2000250"/>
          <p14:tracePt t="149361" x="9705975" y="2000250"/>
          <p14:tracePt t="149370" x="9688513" y="2009775"/>
          <p14:tracePt t="149387" x="9671050" y="2017713"/>
          <p14:tracePt t="149403" x="9626600" y="2017713"/>
          <p14:tracePt t="149420" x="9545638" y="2027238"/>
          <p14:tracePt t="149437" x="9483725" y="2036763"/>
          <p14:tracePt t="149453" x="9439275" y="2044700"/>
          <p14:tracePt t="149470" x="9412288" y="2044700"/>
          <p14:tracePt t="149487" x="9394825" y="2044700"/>
          <p14:tracePt t="149520" x="9385300" y="2044700"/>
          <p14:tracePt t="149536" x="9375775" y="2044700"/>
          <p14:tracePt t="149553" x="9358313" y="2044700"/>
          <p14:tracePt t="149570" x="9340850" y="2054225"/>
          <p14:tracePt t="149586" x="9313863" y="2054225"/>
          <p14:tracePt t="149603" x="9304338" y="2054225"/>
          <p14:tracePt t="149636" x="9296400" y="2054225"/>
          <p14:tracePt t="149869" x="9296400" y="2062163"/>
          <p14:tracePt t="149877" x="9304338" y="2062163"/>
          <p14:tracePt t="149886" x="9331325" y="2081213"/>
          <p14:tracePt t="149903" x="9358313" y="2098675"/>
          <p14:tracePt t="149919" x="9385300" y="2116138"/>
          <p14:tracePt t="149936" x="9402763" y="2125663"/>
          <p14:tracePt t="149953" x="9429750" y="2125663"/>
          <p14:tracePt t="149969" x="9447213" y="2133600"/>
          <p14:tracePt t="150181" x="9456738" y="2133600"/>
          <p14:tracePt t="150189" x="9456738" y="2125663"/>
          <p14:tracePt t="150206" x="9456738" y="2116138"/>
          <p14:tracePt t="150223" x="9456738" y="2108200"/>
          <p14:tracePt t="150229" x="9456738" y="2098675"/>
          <p14:tracePt t="150237" x="9466263" y="2098675"/>
          <p14:tracePt t="150254" x="9474200" y="2089150"/>
          <p14:tracePt t="150269" x="9474200" y="2081213"/>
          <p14:tracePt t="150286" x="9474200" y="2071688"/>
          <p14:tracePt t="150302" x="9483725" y="2062163"/>
          <p14:tracePt t="150319" x="9483725" y="2054225"/>
          <p14:tracePt t="150336" x="9491663" y="2044700"/>
          <p14:tracePt t="150352" x="9491663" y="2036763"/>
          <p14:tracePt t="150369" x="9501188" y="2027238"/>
          <p14:tracePt t="150429" x="9510713" y="2027238"/>
          <p14:tracePt t="150453" x="9518650" y="2027238"/>
          <p14:tracePt t="150461" x="9528175" y="2027238"/>
          <p14:tracePt t="150471" x="9537700" y="2027238"/>
          <p14:tracePt t="150485" x="9582150" y="2044700"/>
          <p14:tracePt t="150502" x="9599613" y="2044700"/>
          <p14:tracePt t="150519" x="9617075" y="2044700"/>
          <p14:tracePt t="150535" x="9626600" y="2044700"/>
          <p14:tracePt t="150709" x="9626600" y="2054225"/>
          <p14:tracePt t="150757" x="9617075" y="2054225"/>
          <p14:tracePt t="164209" x="9644063" y="2044700"/>
          <p14:tracePt t="164217" x="9644063" y="2036763"/>
          <p14:tracePt t="164225" x="9653588" y="2036763"/>
          <p14:tracePt t="164249" x="9653588" y="2027238"/>
          <p14:tracePt t="164277" x="9653588" y="2017713"/>
          <p14:tracePt t="164285" x="9634538" y="2017713"/>
          <p14:tracePt t="164301" x="9626600" y="2009775"/>
          <p14:tracePt t="164317" x="9617075" y="2000250"/>
          <p14:tracePt t="164349" x="9609138" y="1990725"/>
          <p14:tracePt t="164381" x="9599613" y="1990725"/>
          <p14:tracePt t="164405" x="9590088" y="1982788"/>
          <p14:tracePt t="164421" x="9582150" y="1973263"/>
          <p14:tracePt t="164437" x="9572625" y="1973263"/>
          <p14:tracePt t="164445" x="9572625" y="1965325"/>
          <p14:tracePt t="164455" x="9563100" y="1965325"/>
          <p14:tracePt t="164472" x="9555163" y="1955800"/>
          <p14:tracePt t="164488" x="9545638" y="1946275"/>
          <p14:tracePt t="164853" x="9545638" y="1955800"/>
          <p14:tracePt t="164869" x="9555163" y="1955800"/>
          <p14:tracePt t="164925" x="9555163" y="1965325"/>
          <p14:tracePt t="164942" x="9563100" y="1965325"/>
          <p14:tracePt t="164949" x="9572625" y="1973263"/>
          <p14:tracePt t="164959" x="9590088" y="1973263"/>
          <p14:tracePt t="164971" x="9599613" y="1982788"/>
          <p14:tracePt t="164988" x="9609138" y="1990725"/>
          <p14:tracePt t="165005" x="9626600" y="1990725"/>
          <p14:tracePt t="165021" x="9653588" y="2009775"/>
          <p14:tracePt t="165038" x="9661525" y="2009775"/>
          <p14:tracePt t="165055" x="9671050" y="2009775"/>
          <p14:tracePt t="165071" x="9680575" y="2009775"/>
          <p14:tracePt t="165088" x="9680575" y="2017713"/>
          <p14:tracePt t="165121" x="9688513" y="2017713"/>
          <p14:tracePt t="165382" x="9680575" y="2017713"/>
          <p14:tracePt t="165390" x="9680575" y="2009775"/>
          <p14:tracePt t="165397" x="9671050" y="2009775"/>
          <p14:tracePt t="165413" x="9671050" y="2000250"/>
          <p14:tracePt t="165437" x="9661525" y="2000250"/>
          <p14:tracePt t="165485" x="9653588" y="2000250"/>
          <p14:tracePt t="165517" x="9653588" y="1990725"/>
          <p14:tracePt t="165869" x="9661525" y="2000250"/>
          <p14:tracePt t="165877" x="9680575" y="2009775"/>
          <p14:tracePt t="165893" x="9688513" y="2009775"/>
          <p14:tracePt t="165917" x="9698038" y="2009775"/>
          <p14:tracePt t="165957" x="9705975" y="2009775"/>
          <p14:tracePt t="165981" x="9705975" y="2017713"/>
          <p14:tracePt t="166141" x="9705975" y="2009775"/>
          <p14:tracePt t="166149" x="9698038" y="2009775"/>
          <p14:tracePt t="166165" x="9680575" y="2000250"/>
          <p14:tracePt t="166174" x="9680575" y="1990725"/>
          <p14:tracePt t="166190" x="9671050" y="1990725"/>
          <p14:tracePt t="166206" x="9661525" y="1990725"/>
          <p14:tracePt t="167773" x="9661525" y="1982788"/>
          <p14:tracePt t="167941" x="9653588" y="1982788"/>
          <p14:tracePt t="167965" x="9644063" y="1982788"/>
          <p14:tracePt t="167973" x="9644063" y="1973263"/>
          <p14:tracePt t="169693" x="9626600" y="1973263"/>
          <p14:tracePt t="169701" x="9617075" y="1982788"/>
          <p14:tracePt t="169709" x="9609138" y="1990725"/>
          <p14:tracePt t="169718" x="9590088" y="2027238"/>
          <p14:tracePt t="169733" x="9537700" y="2089150"/>
          <p14:tracePt t="169750" x="9501188" y="2133600"/>
          <p14:tracePt t="169767" x="9466263" y="2152650"/>
          <p14:tracePt t="169783" x="9456738" y="2170113"/>
          <p14:tracePt t="169800" x="9439275" y="2179638"/>
          <p14:tracePt t="169817" x="9420225" y="2187575"/>
          <p14:tracePt t="169833" x="9402763" y="2197100"/>
          <p14:tracePt t="169850" x="9367838" y="2197100"/>
          <p14:tracePt t="169867" x="9331325" y="2197100"/>
          <p14:tracePt t="169883" x="9277350" y="2187575"/>
          <p14:tracePt t="169900" x="9215438" y="2179638"/>
          <p14:tracePt t="169917" x="9153525" y="2170113"/>
          <p14:tracePt t="169933" x="9090025" y="2170113"/>
          <p14:tracePt t="169950" x="9063038" y="2170113"/>
          <p14:tracePt t="169966" x="9055100" y="2170113"/>
          <p14:tracePt t="169983" x="9045575" y="2170113"/>
          <p14:tracePt t="170000" x="9037638" y="2170113"/>
          <p14:tracePt t="170016" x="9028113" y="2170113"/>
          <p14:tracePt t="170285" x="9018588" y="2170113"/>
          <p14:tracePt t="170389" x="9018588" y="2160588"/>
          <p14:tracePt t="170413" x="9018588" y="2152650"/>
          <p14:tracePt t="170421" x="9018588" y="2143125"/>
          <p14:tracePt t="170445" x="9018588" y="2133600"/>
          <p14:tracePt t="170485" x="9018588" y="2125663"/>
          <p14:tracePt t="170509" x="9018588" y="2116138"/>
          <p14:tracePt t="170518" x="9018588" y="2108200"/>
          <p14:tracePt t="170549" x="9018588" y="2098675"/>
          <p14:tracePt t="170781" x="9018588" y="2116138"/>
          <p14:tracePt t="170789" x="9010650" y="2116138"/>
          <p14:tracePt t="170799" x="9010650" y="2125663"/>
          <p14:tracePt t="170816" x="9001125" y="2143125"/>
          <p14:tracePt t="170832" x="9001125" y="2152650"/>
          <p14:tracePt t="170849" x="8991600" y="2152650"/>
          <p14:tracePt t="170865" x="8991600" y="2170113"/>
          <p14:tracePt t="170899" x="8991600" y="2179638"/>
          <p14:tracePt t="170925" x="8991600" y="2187575"/>
          <p14:tracePt t="170957" x="8991600" y="2205038"/>
          <p14:tracePt t="170973" x="8991600" y="2214563"/>
          <p14:tracePt t="170981" x="8991600" y="2224088"/>
          <p14:tracePt t="170989" x="9001125" y="2232025"/>
          <p14:tracePt t="170999" x="9001125" y="2241550"/>
          <p14:tracePt t="171015" x="9010650" y="2268538"/>
          <p14:tracePt t="171032" x="9018588" y="2276475"/>
          <p14:tracePt t="171049" x="9018588" y="2303463"/>
          <p14:tracePt t="171065" x="9018588" y="2312988"/>
          <p14:tracePt t="171082" x="9018588" y="2339975"/>
          <p14:tracePt t="171099" x="9028113" y="2357438"/>
          <p14:tracePt t="171115" x="9028113" y="2366963"/>
          <p14:tracePt t="171132" x="9028113" y="2384425"/>
          <p14:tracePt t="171165" x="9028113" y="2393950"/>
          <p14:tracePt t="171182" x="9028113" y="2411413"/>
          <p14:tracePt t="171198" x="9028113" y="2438400"/>
          <p14:tracePt t="171215" x="9037638" y="2455863"/>
          <p14:tracePt t="171232" x="9037638" y="2500313"/>
          <p14:tracePt t="171248" x="9037638" y="2527300"/>
          <p14:tracePt t="171265" x="9037638" y="2554288"/>
          <p14:tracePt t="171282" x="9037638" y="2589213"/>
          <p14:tracePt t="171298" x="9037638" y="2625725"/>
          <p14:tracePt t="171315" x="9028113" y="2652713"/>
          <p14:tracePt t="171332" x="9018588" y="2697163"/>
          <p14:tracePt t="171349" x="9001125" y="2741613"/>
          <p14:tracePt t="171365" x="8974138" y="2803525"/>
          <p14:tracePt t="171382" x="8966200" y="2847975"/>
          <p14:tracePt t="171398" x="8947150" y="2894013"/>
          <p14:tracePt t="171415" x="8947150" y="2938463"/>
          <p14:tracePt t="171432" x="8947150" y="2965450"/>
          <p14:tracePt t="171448" x="8947150" y="3009900"/>
          <p14:tracePt t="171465" x="8947150" y="3036888"/>
          <p14:tracePt t="171482" x="8947150" y="3071813"/>
          <p14:tracePt t="171498" x="8947150" y="3098800"/>
          <p14:tracePt t="171515" x="8947150" y="3133725"/>
          <p14:tracePt t="171532" x="8947150" y="3187700"/>
          <p14:tracePt t="171548" x="8947150" y="3224213"/>
          <p14:tracePt t="171565" x="8956675" y="3286125"/>
          <p14:tracePt t="171582" x="8956675" y="3322638"/>
          <p14:tracePt t="171598" x="8956675" y="3367088"/>
          <p14:tracePt t="171615" x="8956675" y="3411538"/>
          <p14:tracePt t="171632" x="8956675" y="3455988"/>
          <p14:tracePt t="171648" x="8956675" y="3527425"/>
          <p14:tracePt t="171665" x="8947150" y="3625850"/>
          <p14:tracePt t="171681" x="8939213" y="3670300"/>
          <p14:tracePt t="171698" x="8929688" y="3751263"/>
          <p14:tracePt t="171715" x="8920163" y="3840163"/>
          <p14:tracePt t="171731" x="8902700" y="3911600"/>
          <p14:tracePt t="171748" x="8894763" y="3990975"/>
          <p14:tracePt t="171765" x="8885238" y="4044950"/>
          <p14:tracePt t="171781" x="8885238" y="4133850"/>
          <p14:tracePt t="171798" x="8885238" y="4205288"/>
          <p14:tracePt t="171815" x="8885238" y="4259263"/>
          <p14:tracePt t="171831" x="8885238" y="4303713"/>
          <p14:tracePt t="171848" x="8875713" y="4340225"/>
          <p14:tracePt t="171865" x="8858250" y="4384675"/>
          <p14:tracePt t="171881" x="8831263" y="4411663"/>
          <p14:tracePt t="171898" x="8823325" y="4438650"/>
          <p14:tracePt t="171914" x="8813800" y="4483100"/>
          <p14:tracePt t="171931" x="8813800" y="4527550"/>
          <p14:tracePt t="171948" x="8813800" y="4572000"/>
          <p14:tracePt t="171965" x="8813800" y="4616450"/>
          <p14:tracePt t="171981" x="8867775" y="4687888"/>
          <p14:tracePt t="171998" x="8939213" y="4732338"/>
          <p14:tracePt t="172014" x="9018588" y="4768850"/>
          <p14:tracePt t="172031" x="9082088" y="4776788"/>
          <p14:tracePt t="172048" x="9126538" y="4776788"/>
          <p14:tracePt t="172133" x="9117013" y="4776788"/>
          <p14:tracePt t="172141" x="9109075" y="4776788"/>
          <p14:tracePt t="172150" x="9099550" y="4776788"/>
          <p14:tracePt t="172164" x="9082088" y="4776788"/>
          <p14:tracePt t="172181" x="9037638" y="4786313"/>
          <p14:tracePt t="172198" x="8991600" y="4813300"/>
          <p14:tracePt t="172214" x="8956675" y="4822825"/>
          <p14:tracePt t="172231" x="8956675" y="4830763"/>
          <p14:tracePt t="172247" x="8939213" y="4840288"/>
          <p14:tracePt t="172281" x="8939213" y="4848225"/>
          <p14:tracePt t="172297" x="8939213" y="4857750"/>
          <p14:tracePt t="172314" x="8983663" y="4867275"/>
          <p14:tracePt t="172331" x="9055100" y="4875213"/>
          <p14:tracePt t="172347" x="9126538" y="4875213"/>
          <p14:tracePt t="172364" x="9259888" y="4875213"/>
          <p14:tracePt t="172381" x="9385300" y="4875213"/>
          <p14:tracePt t="172397" x="9563100" y="4840288"/>
          <p14:tracePt t="172414" x="9617075" y="4822825"/>
          <p14:tracePt t="172431" x="9661525" y="4795838"/>
          <p14:tracePt t="172447" x="9698038" y="4786313"/>
          <p14:tracePt t="172464" x="9715500" y="4776788"/>
          <p14:tracePt t="172481" x="9732963" y="4776788"/>
          <p14:tracePt t="172549" x="9732963" y="4768850"/>
          <p14:tracePt t="172557" x="9715500" y="4759325"/>
          <p14:tracePt t="172565" x="9688513" y="4759325"/>
          <p14:tracePt t="172581" x="9671050" y="4751388"/>
          <p14:tracePt t="172597" x="9644063" y="4741863"/>
          <p14:tracePt t="172614" x="9634538" y="4732338"/>
          <p14:tracePt t="172647" x="9688513" y="4724400"/>
          <p14:tracePt t="172664" x="9786938" y="4724400"/>
          <p14:tracePt t="172680" x="9939338" y="4724400"/>
          <p14:tracePt t="172697" x="10134600" y="4751388"/>
          <p14:tracePt t="172714" x="10287000" y="4759325"/>
          <p14:tracePt t="172730" x="10429875" y="4759325"/>
          <p14:tracePt t="172747" x="10555288" y="4759325"/>
          <p14:tracePt t="172764" x="10661650" y="4759325"/>
          <p14:tracePt t="172780" x="10725150" y="4759325"/>
          <p14:tracePt t="172797" x="10769600" y="4759325"/>
          <p14:tracePt t="172814" x="10787063" y="4759325"/>
          <p14:tracePt t="172830" x="10885488" y="4759325"/>
          <p14:tracePt t="172847" x="10956925" y="4759325"/>
          <p14:tracePt t="172864" x="11028363" y="4759325"/>
          <p14:tracePt t="172880" x="11099800" y="4759325"/>
          <p14:tracePt t="172897" x="11171238" y="4759325"/>
          <p14:tracePt t="172913" x="11252200" y="4786313"/>
          <p14:tracePt t="172930" x="11314113" y="4803775"/>
          <p14:tracePt t="172947" x="11358563" y="4813300"/>
          <p14:tracePt t="172963" x="11403013" y="4822825"/>
          <p14:tracePt t="172980" x="11412538" y="4822825"/>
          <p14:tracePt t="173061" x="11395075" y="4822825"/>
          <p14:tracePt t="173069" x="11358563" y="4840288"/>
          <p14:tracePt t="173077" x="11331575" y="4848225"/>
          <p14:tracePt t="173085" x="11277600" y="4875213"/>
          <p14:tracePt t="173097" x="11225213" y="4894263"/>
          <p14:tracePt t="173113" x="11144250" y="4929188"/>
          <p14:tracePt t="173130" x="10974388" y="4983163"/>
          <p14:tracePt t="173147" x="10787063" y="5027613"/>
          <p14:tracePt t="173163" x="10626725" y="5081588"/>
          <p14:tracePt t="173180" x="10429875" y="5143500"/>
          <p14:tracePt t="173197" x="10233025" y="5224463"/>
          <p14:tracePt t="173213" x="10010775" y="5322888"/>
          <p14:tracePt t="173230" x="9885363" y="5375275"/>
          <p14:tracePt t="173247" x="9732963" y="5419725"/>
          <p14:tracePt t="173263" x="9572625" y="5483225"/>
          <p14:tracePt t="173280" x="9518650" y="5491163"/>
          <p14:tracePt t="173296" x="9466263" y="5510213"/>
          <p14:tracePt t="173313" x="9447213" y="5510213"/>
          <p14:tracePt t="173330" x="9439275" y="5510213"/>
          <p14:tracePt t="173346" x="9429750" y="5518150"/>
          <p14:tracePt t="173380" x="9474200" y="5527675"/>
          <p14:tracePt t="173381" x="9518650" y="5537200"/>
          <p14:tracePt t="173396" x="9572625" y="5537200"/>
          <p14:tracePt t="173413" x="9858375" y="5562600"/>
          <p14:tracePt t="173430" x="10072688" y="5581650"/>
          <p14:tracePt t="173446" x="10277475" y="5581650"/>
          <p14:tracePt t="173463" x="10358438" y="5581650"/>
          <p14:tracePt t="173480" x="10367963" y="5581650"/>
          <p14:tracePt t="173513" x="10296525" y="5562600"/>
          <p14:tracePt t="173530" x="10180638" y="5562600"/>
          <p14:tracePt t="173546" x="9912350" y="5562600"/>
          <p14:tracePt t="173563" x="9599613" y="5572125"/>
          <p14:tracePt t="173580" x="9348788" y="5608638"/>
          <p14:tracePt t="173596" x="9144000" y="5661025"/>
          <p14:tracePt t="173613" x="9028113" y="5688013"/>
          <p14:tracePt t="173630" x="9018588" y="5688013"/>
          <p14:tracePt t="173663" x="9055100" y="5688013"/>
          <p14:tracePt t="173680" x="9134475" y="5680075"/>
          <p14:tracePt t="173696" x="9232900" y="5643563"/>
          <p14:tracePt t="173713" x="9313863" y="5608638"/>
          <p14:tracePt t="173729" x="9375775" y="5581650"/>
          <p14:tracePt t="173746" x="9420225" y="5562600"/>
          <p14:tracePt t="173763" x="9439275" y="5545138"/>
          <p14:tracePt t="173779" x="9447213" y="5545138"/>
          <p14:tracePt t="173813" x="9402763" y="5554663"/>
          <p14:tracePt t="173829" x="9188450" y="5599113"/>
          <p14:tracePt t="173846" x="8983663" y="5634038"/>
          <p14:tracePt t="173863" x="8840788" y="5653088"/>
          <p14:tracePt t="173879" x="8831263" y="5661025"/>
          <p14:tracePt t="173896" x="8831263" y="5670550"/>
          <p14:tracePt t="173913" x="8875713" y="5670550"/>
          <p14:tracePt t="173929" x="9037638" y="5670550"/>
          <p14:tracePt t="173946" x="9304338" y="5670550"/>
          <p14:tracePt t="173963" x="9609138" y="5670550"/>
          <p14:tracePt t="173979" x="9823450" y="5670550"/>
          <p14:tracePt t="173996" x="9956800" y="5653088"/>
          <p14:tracePt t="174013" x="9966325" y="5643563"/>
          <p14:tracePt t="174029" x="9966325" y="5634038"/>
          <p14:tracePt t="174046" x="9902825" y="5616575"/>
          <p14:tracePt t="174062" x="9831388" y="5608638"/>
          <p14:tracePt t="174079" x="9688513" y="5599113"/>
          <p14:tracePt t="174096" x="9563100" y="5599113"/>
          <p14:tracePt t="174112" x="9545638" y="5599113"/>
          <p14:tracePt t="174129" x="9555163" y="5599113"/>
          <p14:tracePt t="174146" x="9661525" y="5608638"/>
          <p14:tracePt t="174162" x="9875838" y="5616575"/>
          <p14:tracePt t="174179" x="10109200" y="5634038"/>
          <p14:tracePt t="174196" x="10323513" y="5653088"/>
          <p14:tracePt t="174212" x="10456863" y="5653088"/>
          <p14:tracePt t="174229" x="10466388" y="5653088"/>
          <p14:tracePt t="174245" x="10456863" y="5653088"/>
          <p14:tracePt t="174262" x="10394950" y="5653088"/>
          <p14:tracePt t="174279" x="10323513" y="5653088"/>
          <p14:tracePt t="174295" x="10287000" y="5653088"/>
          <p14:tracePt t="174349" x="10296525" y="5653088"/>
          <p14:tracePt t="174366" x="10304463" y="5653088"/>
          <p14:tracePt t="175425" x="10304463" y="5661025"/>
          <p14:tracePt t="175437" x="10313988" y="5661025"/>
          <p14:tracePt t="175446" x="10313988" y="5670550"/>
          <p14:tracePt t="175461" x="10323513" y="5670550"/>
          <p14:tracePt t="175469" x="10331450" y="5680075"/>
          <p14:tracePt t="175478" x="10340975" y="5680075"/>
          <p14:tracePt t="175494" x="10348913" y="5697538"/>
          <p14:tracePt t="175511" x="10358438" y="5705475"/>
          <p14:tracePt t="175544" x="10367963" y="5705475"/>
          <p14:tracePt t="175561" x="10367963" y="5715000"/>
          <p14:tracePt t="175578" x="10367963" y="5732463"/>
          <p14:tracePt t="175594" x="10367963" y="5741988"/>
          <p14:tracePt t="175611" x="10367963" y="5759450"/>
          <p14:tracePt t="175628" x="10367963" y="5768975"/>
          <p14:tracePt t="175644" x="10367963" y="5803900"/>
          <p14:tracePt t="175661" x="10367963" y="5830888"/>
          <p14:tracePt t="175677" x="10367963" y="5840413"/>
          <p14:tracePt t="175694" x="10367963" y="5848350"/>
          <p14:tracePt t="175711" x="10367963" y="5857875"/>
          <p14:tracePt t="175744" x="10367963" y="5867400"/>
          <p14:tracePt t="175765" x="10367963" y="5875338"/>
          <p14:tracePt t="175777" x="10367963" y="5884863"/>
          <p14:tracePt t="175794" x="10367963" y="5894388"/>
          <p14:tracePt t="175811" x="10367963" y="5902325"/>
          <p14:tracePt t="175829" x="10367963" y="5911850"/>
          <p14:tracePt t="175844" x="10367963" y="5919788"/>
          <p14:tracePt t="175885" x="10367963" y="5929313"/>
          <p14:tracePt t="175933" x="10367963" y="5938838"/>
          <p14:tracePt t="175957" x="10367963" y="5946775"/>
          <p14:tracePt t="175965" x="10358438" y="5946775"/>
          <p14:tracePt t="175973" x="10358438" y="5956300"/>
          <p14:tracePt t="175989" x="10348913" y="5956300"/>
          <p14:tracePt t="175998" x="10348913" y="5965825"/>
          <p14:tracePt t="176014" x="10348913" y="5973763"/>
          <p14:tracePt t="176030" x="10340975" y="5973763"/>
          <p14:tracePt t="176044" x="10340975" y="5983288"/>
          <p14:tracePt t="176060" x="10331450" y="5991225"/>
          <p14:tracePt t="176077" x="10331450" y="6000750"/>
          <p14:tracePt t="176101" x="10323513" y="6010275"/>
          <p14:tracePt t="176365" x="10313988" y="6010275"/>
          <p14:tracePt t="176453" x="10304463" y="6010275"/>
          <p14:tracePt t="176781" x="10313988" y="6010275"/>
          <p14:tracePt t="176821" x="10323513" y="6010275"/>
          <p14:tracePt t="176845" x="10323513" y="6018213"/>
          <p14:tracePt t="176877" x="10323513" y="6027738"/>
          <p14:tracePt t="176909" x="10323513" y="6037263"/>
          <p14:tracePt t="176925" x="10331450" y="6037263"/>
          <p14:tracePt t="177749" x="10331450" y="6027738"/>
          <p14:tracePt t="177757" x="10323513" y="6027738"/>
          <p14:tracePt t="177773" x="10323513" y="6018213"/>
          <p14:tracePt t="177813" x="10313988" y="6018213"/>
          <p14:tracePt t="177821" x="10313988" y="6010275"/>
          <p14:tracePt t="177846" x="10304463" y="6010275"/>
          <p14:tracePt t="177853" x="10304463" y="6000750"/>
          <p14:tracePt t="177862" x="10296525" y="6000750"/>
          <p14:tracePt t="177875" x="10296525" y="5991225"/>
          <p14:tracePt t="177892" x="10287000" y="5983288"/>
          <p14:tracePt t="177909" x="10287000" y="5973763"/>
          <p14:tracePt t="177925" x="10269538" y="5956300"/>
          <p14:tracePt t="177942" x="10260013" y="5956300"/>
          <p14:tracePt t="177959" x="10242550" y="5956300"/>
          <p14:tracePt t="177975" x="10233025" y="5946775"/>
          <p14:tracePt t="177992" x="10225088" y="5946775"/>
          <p14:tracePt t="178009" x="10188575" y="5919788"/>
          <p14:tracePt t="178025" x="10126663" y="5867400"/>
          <p14:tracePt t="178042" x="10072688" y="5830888"/>
          <p14:tracePt t="178058" x="10001250" y="5786438"/>
          <p14:tracePt t="178075" x="9956800" y="5768975"/>
          <p14:tracePt t="178092" x="9813925" y="5705475"/>
          <p14:tracePt t="178108" x="9688513" y="5653088"/>
          <p14:tracePt t="178125" x="9617075" y="5616575"/>
          <p14:tracePt t="178142" x="9599613" y="5599113"/>
          <p14:tracePt t="178158" x="9582150" y="5581650"/>
          <p14:tracePt t="178175" x="9537700" y="5554663"/>
          <p14:tracePt t="178192" x="9466263" y="5518150"/>
          <p14:tracePt t="178208" x="9402763" y="5473700"/>
          <p14:tracePt t="178225" x="9331325" y="5411788"/>
          <p14:tracePt t="178242" x="9269413" y="5357813"/>
          <p14:tracePt t="178258" x="9224963" y="5330825"/>
          <p14:tracePt t="178275" x="9197975" y="5303838"/>
          <p14:tracePt t="178292" x="9153525" y="5295900"/>
          <p14:tracePt t="178308" x="9090025" y="5259388"/>
          <p14:tracePt t="178325" x="8974138" y="5214938"/>
          <p14:tracePt t="178342" x="8848725" y="5160963"/>
          <p14:tracePt t="178358" x="8777288" y="5133975"/>
          <p14:tracePt t="178375" x="8769350" y="5126038"/>
          <p14:tracePt t="178391" x="8759825" y="5116513"/>
          <p14:tracePt t="178429" x="8759825" y="5108575"/>
          <p14:tracePt t="178437" x="8769350" y="5108575"/>
          <p14:tracePt t="178445" x="8786813" y="5089525"/>
          <p14:tracePt t="178458" x="8823325" y="5072063"/>
          <p14:tracePt t="178475" x="8894763" y="5062538"/>
          <p14:tracePt t="178491" x="9028113" y="5054600"/>
          <p14:tracePt t="178508" x="9205913" y="5054600"/>
          <p14:tracePt t="178525" x="9402763" y="5054600"/>
          <p14:tracePt t="178541" x="9653588" y="5054600"/>
          <p14:tracePt t="178558" x="9759950" y="5054600"/>
          <p14:tracePt t="178575" x="9885363" y="5054600"/>
          <p14:tracePt t="178591" x="9991725" y="5062538"/>
          <p14:tracePt t="178608" x="10117138" y="5081588"/>
          <p14:tracePt t="178625" x="10252075" y="5108575"/>
          <p14:tracePt t="178641" x="10402888" y="5143500"/>
          <p14:tracePt t="178658" x="10545763" y="5187950"/>
          <p14:tracePt t="178674" x="10661650" y="5205413"/>
          <p14:tracePt t="178691" x="10823575" y="5251450"/>
          <p14:tracePt t="178708" x="10974388" y="5276850"/>
          <p14:tracePt t="178725" x="11126788" y="5313363"/>
          <p14:tracePt t="178741" x="11287125" y="5340350"/>
          <p14:tracePt t="178758" x="11403013" y="5367338"/>
          <p14:tracePt t="178775" x="11474450" y="5367338"/>
          <p14:tracePt t="178791" x="11510963" y="5367338"/>
          <p14:tracePt t="178808" x="11545888" y="5367338"/>
          <p14:tracePt t="178825" x="11582400" y="5367338"/>
          <p14:tracePt t="178841" x="11653838" y="5367338"/>
          <p14:tracePt t="178858" x="11688763" y="5367338"/>
          <p14:tracePt t="178874" x="11706225" y="5384800"/>
          <p14:tracePt t="178891" x="11760200" y="5394325"/>
          <p14:tracePt t="178908" x="11814175" y="5411788"/>
          <p14:tracePt t="178924" x="11841163" y="5419725"/>
          <p14:tracePt t="178941" x="11912600" y="5456238"/>
          <p14:tracePt t="178958" x="11984038" y="5518150"/>
          <p14:tracePt t="178974" x="12028488" y="5562600"/>
          <p14:tracePt t="178991" x="12045950" y="5608638"/>
          <p14:tracePt t="179008" x="12045950" y="5643563"/>
          <p14:tracePt t="179024" x="12018963" y="5697538"/>
          <p14:tracePt t="179041" x="11974513" y="5732463"/>
          <p14:tracePt t="179058" x="11930063" y="5768975"/>
          <p14:tracePt t="179074" x="11895138" y="5795963"/>
          <p14:tracePt t="179091" x="11868150" y="5813425"/>
          <p14:tracePt t="179107" x="11841163" y="5822950"/>
          <p14:tracePt t="179124" x="11796713" y="5830888"/>
          <p14:tracePt t="179141" x="11742738" y="5830888"/>
          <p14:tracePt t="179157" x="11653838" y="5830888"/>
          <p14:tracePt t="179174" x="11582400" y="5830888"/>
          <p14:tracePt t="179191" x="11474450" y="5830888"/>
          <p14:tracePt t="179207" x="11341100" y="5840413"/>
          <p14:tracePt t="179224" x="11109325" y="5875338"/>
          <p14:tracePt t="179241" x="10814050" y="5919788"/>
          <p14:tracePt t="179257" x="10599738" y="5965825"/>
          <p14:tracePt t="179274" x="10367963" y="5991225"/>
          <p14:tracePt t="179291" x="10144125" y="6018213"/>
          <p14:tracePt t="179307" x="9974263" y="6037263"/>
          <p14:tracePt t="179324" x="9777413" y="6062663"/>
          <p14:tracePt t="179341" x="9599613" y="6081713"/>
          <p14:tracePt t="179357" x="9323388" y="6099175"/>
          <p14:tracePt t="179374" x="9170988" y="6099175"/>
          <p14:tracePt t="179390" x="9063038" y="6099175"/>
          <p14:tracePt t="179407" x="9018588" y="6081713"/>
          <p14:tracePt t="179424" x="8983663" y="6054725"/>
          <p14:tracePt t="179440" x="8939213" y="6018213"/>
          <p14:tracePt t="179457" x="8912225" y="6000750"/>
          <p14:tracePt t="179474" x="8902700" y="6000750"/>
          <p14:tracePt t="179490" x="8875713" y="5983288"/>
          <p14:tracePt t="179507" x="8813800" y="5965825"/>
          <p14:tracePt t="179524" x="8759825" y="5946775"/>
          <p14:tracePt t="179541" x="8715375" y="5919788"/>
          <p14:tracePt t="179557" x="8680450" y="5894388"/>
          <p14:tracePt t="179574" x="8670925" y="5884863"/>
          <p14:tracePt t="179590" x="8661400" y="5884863"/>
          <p14:tracePt t="179607" x="8643938" y="5875338"/>
          <p14:tracePt t="179624" x="8643938" y="5867400"/>
          <p14:tracePt t="179640" x="8634413" y="5857875"/>
          <p14:tracePt t="179657" x="8634413" y="5840413"/>
          <p14:tracePt t="179674" x="8634413" y="5803900"/>
          <p14:tracePt t="179690" x="8653463" y="5751513"/>
          <p14:tracePt t="179707" x="8680450" y="5697538"/>
          <p14:tracePt t="179724" x="8715375" y="5626100"/>
          <p14:tracePt t="179740" x="8742363" y="5581650"/>
          <p14:tracePt t="179757" x="8769350" y="5545138"/>
          <p14:tracePt t="179774" x="8786813" y="5518150"/>
          <p14:tracePt t="179790" x="8813800" y="5510213"/>
          <p14:tracePt t="179807" x="8848725" y="5491163"/>
          <p14:tracePt t="179823" x="8885238" y="5473700"/>
          <p14:tracePt t="179840" x="8939213" y="5446713"/>
          <p14:tracePt t="179857" x="9018588" y="5411788"/>
          <p14:tracePt t="179873" x="9072563" y="5394325"/>
          <p14:tracePt t="179890" x="9161463" y="5375275"/>
          <p14:tracePt t="179907" x="9242425" y="5367338"/>
          <p14:tracePt t="179923" x="9259888" y="5367338"/>
          <p14:tracePt t="179940" x="9277350" y="5367338"/>
          <p14:tracePt t="179957" x="9296400" y="5367338"/>
          <p14:tracePt t="179973" x="9304338" y="5367338"/>
          <p14:tracePt t="179990" x="9313863" y="5375275"/>
          <p14:tracePt t="180007" x="9323388" y="5375275"/>
          <p14:tracePt t="180040" x="9323388" y="53848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57" y="245076"/>
            <a:ext cx="8443783" cy="1140379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does homework look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0160" y="243163"/>
            <a:ext cx="1554999" cy="158327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195106F-0625-AA48-B101-6058FD81C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3313" y="1385454"/>
            <a:ext cx="8511088" cy="2615045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Same weekly basics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CDE79"/>
                </a:solidFill>
                <a:latin typeface="Lucida Handwriting" panose="03010101010101010101" pitchFamily="66" charset="77"/>
              </a:rPr>
              <a:t>Next lesson’s Flipped Notes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CDE79"/>
                </a:solidFill>
                <a:latin typeface="Lucida Handwriting" panose="03010101010101010101" pitchFamily="66" charset="77"/>
              </a:rPr>
              <a:t>Summary Qs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CDE79"/>
                </a:solidFill>
                <a:latin typeface="Lucida Handwriting" panose="03010101010101010101" pitchFamily="66" charset="77"/>
              </a:rPr>
              <a:t>Finish PinPs or Worksheets</a:t>
            </a:r>
          </a:p>
          <a:p>
            <a:pPr marL="1028700" lvl="1" indent="-5715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CDE79"/>
                </a:solidFill>
                <a:latin typeface="Lucida Handwriting" panose="03010101010101010101" pitchFamily="66" charset="77"/>
              </a:rPr>
              <a:t>Notes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92" y="1495920"/>
            <a:ext cx="3588608" cy="5193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55859">
            <a:off x="8426454" y="3852552"/>
            <a:ext cx="3371850" cy="4467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34250"/>
          <a:stretch/>
        </p:blipFill>
        <p:spPr>
          <a:xfrm rot="21315932">
            <a:off x="5345908" y="3999613"/>
            <a:ext cx="2742949" cy="774035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6017"/>
      </p:ext>
    </p:extLst>
  </p:cSld>
  <p:clrMapOvr>
    <a:masterClrMapping/>
  </p:clrMapOvr>
  <p:transition spd="slow" advTm="1726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7" x="9277350" y="5419725"/>
          <p14:tracePt t="949" x="9269413" y="5429250"/>
          <p14:tracePt t="965" x="9197975" y="5438775"/>
          <p14:tracePt t="982" x="9109075" y="5456238"/>
          <p14:tracePt t="999" x="9072563" y="5465763"/>
          <p14:tracePt t="1016" x="9063038" y="5465763"/>
          <p14:tracePt t="1053" x="9063038" y="5473700"/>
          <p14:tracePt t="1078" x="9055100" y="5473700"/>
          <p14:tracePt t="1093" x="9037638" y="5483225"/>
          <p14:tracePt t="1102" x="9018588" y="5491163"/>
          <p14:tracePt t="1115" x="8983663" y="5510213"/>
          <p14:tracePt t="1132" x="8912225" y="5537200"/>
          <p14:tracePt t="1149" x="8804275" y="5545138"/>
          <p14:tracePt t="1165" x="8582025" y="5545138"/>
          <p14:tracePt t="1182" x="8375650" y="5562600"/>
          <p14:tracePt t="1199" x="8170863" y="5562600"/>
          <p14:tracePt t="1215" x="7947025" y="5545138"/>
          <p14:tracePt t="1232" x="7661275" y="5527675"/>
          <p14:tracePt t="1249" x="7331075" y="5527675"/>
          <p14:tracePt t="1265" x="6867525" y="5581650"/>
          <p14:tracePt t="1282" x="6483350" y="5616575"/>
          <p14:tracePt t="1299" x="6242050" y="5616575"/>
          <p14:tracePt t="1315" x="6010275" y="5616575"/>
          <p14:tracePt t="1332" x="5786438" y="5616575"/>
          <p14:tracePt t="1349" x="5599113" y="5608638"/>
          <p14:tracePt t="1365" x="5384800" y="5572125"/>
          <p14:tracePt t="1382" x="5313363" y="5537200"/>
          <p14:tracePt t="1398" x="5251450" y="5491163"/>
          <p14:tracePt t="1415" x="5187950" y="5438775"/>
          <p14:tracePt t="1432" x="5153025" y="5411788"/>
          <p14:tracePt t="1448" x="5126038" y="5384800"/>
          <p14:tracePt t="1465" x="5108575" y="5375275"/>
          <p14:tracePt t="1482" x="5099050" y="5367338"/>
          <p14:tracePt t="1498" x="5089525" y="5357813"/>
          <p14:tracePt t="1917" x="5081588" y="5357813"/>
          <p14:tracePt t="1957" x="5062538" y="5357813"/>
          <p14:tracePt t="1966" x="5037138" y="5357813"/>
          <p14:tracePt t="1973" x="4991100" y="5357813"/>
          <p14:tracePt t="1981" x="4911725" y="5357813"/>
          <p14:tracePt t="1998" x="4562475" y="5340350"/>
          <p14:tracePt t="2015" x="4152900" y="5214938"/>
          <p14:tracePt t="2031" x="3633788" y="4965700"/>
          <p14:tracePt t="2048" x="3187700" y="4714875"/>
          <p14:tracePt t="2064" x="2732088" y="4456113"/>
          <p14:tracePt t="2081" x="2259013" y="4170363"/>
          <p14:tracePt t="2098" x="1893888" y="3911600"/>
          <p14:tracePt t="2114" x="1500188" y="3643313"/>
          <p14:tracePt t="2131" x="1204913" y="3438525"/>
          <p14:tracePt t="2148" x="982663" y="3276600"/>
          <p14:tracePt t="2164" x="785813" y="3133725"/>
          <p14:tracePt t="2181" x="571500" y="2965450"/>
          <p14:tracePt t="2198" x="446088" y="2874963"/>
          <p14:tracePt t="2214" x="330200" y="2759075"/>
          <p14:tracePt t="2231" x="179388" y="2625725"/>
          <p14:tracePt t="2248" x="53975" y="2509838"/>
          <p14:tracePt t="2264" x="0" y="2428875"/>
          <p14:tracePt t="2281" x="0" y="2347913"/>
          <p14:tracePt t="2298" x="0" y="2276475"/>
          <p14:tracePt t="2314" x="0" y="2214563"/>
          <p14:tracePt t="2331" x="0" y="2116138"/>
          <p14:tracePt t="2347" x="0" y="2054225"/>
          <p14:tracePt t="2364" x="0" y="2000250"/>
          <p14:tracePt t="2381" x="0" y="1928813"/>
          <p14:tracePt t="2397" x="0" y="1911350"/>
          <p14:tracePt t="2414" x="9525" y="1884363"/>
          <p14:tracePt t="2431" x="71438" y="1839913"/>
          <p14:tracePt t="2447" x="179388" y="1776413"/>
          <p14:tracePt t="2464" x="268288" y="1731963"/>
          <p14:tracePt t="2481" x="357188" y="1697038"/>
          <p14:tracePt t="2497" x="411163" y="1670050"/>
          <p14:tracePt t="2514" x="446088" y="1660525"/>
          <p14:tracePt t="2531" x="482600" y="1633538"/>
          <p14:tracePt t="2547" x="536575" y="1616075"/>
          <p14:tracePt t="2564" x="615950" y="1589088"/>
          <p14:tracePt t="2581" x="704850" y="1571625"/>
          <p14:tracePt t="2597" x="776288" y="1571625"/>
          <p14:tracePt t="2614" x="884238" y="1554163"/>
          <p14:tracePt t="2631" x="1000125" y="1554163"/>
          <p14:tracePt t="2647" x="1081088" y="1554163"/>
          <p14:tracePt t="2664" x="1169988" y="1554163"/>
          <p14:tracePt t="2681" x="1250950" y="1554163"/>
          <p14:tracePt t="2697" x="1347788" y="1554163"/>
          <p14:tracePt t="2714" x="1438275" y="1562100"/>
          <p14:tracePt t="2730" x="1473200" y="1562100"/>
          <p14:tracePt t="2747" x="1536700" y="1562100"/>
          <p14:tracePt t="2764" x="1616075" y="1562100"/>
          <p14:tracePt t="2781" x="1679575" y="1562100"/>
          <p14:tracePt t="2797" x="1839913" y="1589088"/>
          <p14:tracePt t="2814" x="1938338" y="1608138"/>
          <p14:tracePt t="2830" x="2017713" y="1616075"/>
          <p14:tracePt t="2847" x="2062163" y="1625600"/>
          <p14:tracePt t="2864" x="2098675" y="1625600"/>
          <p14:tracePt t="2880" x="2143125" y="1633538"/>
          <p14:tracePt t="2897" x="2205038" y="1633538"/>
          <p14:tracePt t="2914" x="2303463" y="1633538"/>
          <p14:tracePt t="2930" x="2347913" y="1633538"/>
          <p14:tracePt t="2947" x="2374900" y="1633538"/>
          <p14:tracePt t="2964" x="2384425" y="1643063"/>
          <p14:tracePt t="2980" x="2401888" y="1652588"/>
          <p14:tracePt t="2997" x="2438400" y="1660525"/>
          <p14:tracePt t="3014" x="2509838" y="1687513"/>
          <p14:tracePt t="3030" x="2554288" y="1704975"/>
          <p14:tracePt t="3047" x="2608263" y="1724025"/>
          <p14:tracePt t="3063" x="2643188" y="1731963"/>
          <p14:tracePt t="3080" x="2697163" y="1768475"/>
          <p14:tracePt t="3097" x="2759075" y="1795463"/>
          <p14:tracePt t="3114" x="2847975" y="1847850"/>
          <p14:tracePt t="3130" x="2894013" y="1884363"/>
          <p14:tracePt t="3147" x="2955925" y="1938338"/>
          <p14:tracePt t="3164" x="3009900" y="1990725"/>
          <p14:tracePt t="3180" x="3044825" y="2036763"/>
          <p14:tracePt t="3197" x="3071813" y="2071688"/>
          <p14:tracePt t="3213" x="3116263" y="2143125"/>
          <p14:tracePt t="3230" x="3133725" y="2187575"/>
          <p14:tracePt t="3247" x="3143250" y="2224088"/>
          <p14:tracePt t="3264" x="3152775" y="2251075"/>
          <p14:tracePt t="3280" x="3160713" y="2303463"/>
          <p14:tracePt t="3297" x="3179763" y="2357438"/>
          <p14:tracePt t="3313" x="3187700" y="2401888"/>
          <p14:tracePt t="3330" x="3197225" y="2446338"/>
          <p14:tracePt t="3347" x="3205163" y="2482850"/>
          <p14:tracePt t="3363" x="3205163" y="2509838"/>
          <p14:tracePt t="3380" x="3205163" y="2554288"/>
          <p14:tracePt t="3397" x="3205163" y="2616200"/>
          <p14:tracePt t="3413" x="3214688" y="2751138"/>
          <p14:tracePt t="3430" x="3224213" y="2803525"/>
          <p14:tracePt t="3446" x="3241675" y="2938463"/>
          <p14:tracePt t="3463" x="3259138" y="3062288"/>
          <p14:tracePt t="3480" x="3268663" y="3170238"/>
          <p14:tracePt t="3496" x="3268663" y="3214688"/>
          <p14:tracePt t="3513" x="3276600" y="3259138"/>
          <p14:tracePt t="3530" x="3276600" y="3313113"/>
          <p14:tracePt t="3546" x="3295650" y="3384550"/>
          <p14:tracePt t="3563" x="3295650" y="3438525"/>
          <p14:tracePt t="3580" x="3295650" y="3490913"/>
          <p14:tracePt t="3596" x="3295650" y="3562350"/>
          <p14:tracePt t="3613" x="3295650" y="3660775"/>
          <p14:tracePt t="3630" x="3286125" y="3759200"/>
          <p14:tracePt t="3646" x="3268663" y="3830638"/>
          <p14:tracePt t="3663" x="3268663" y="3894138"/>
          <p14:tracePt t="3680" x="3259138" y="3946525"/>
          <p14:tracePt t="3696" x="3259138" y="4037013"/>
          <p14:tracePt t="3713" x="3259138" y="4098925"/>
          <p14:tracePt t="3729" x="3259138" y="4187825"/>
          <p14:tracePt t="3746" x="3251200" y="4340225"/>
          <p14:tracePt t="3763" x="3241675" y="4483100"/>
          <p14:tracePt t="3780" x="3224213" y="4608513"/>
          <p14:tracePt t="3796" x="3214688" y="4732338"/>
          <p14:tracePt t="3813" x="3214688" y="4786313"/>
          <p14:tracePt t="3829" x="3214688" y="4911725"/>
          <p14:tracePt t="3846" x="3205163" y="5000625"/>
          <p14:tracePt t="3863" x="3205163" y="5045075"/>
          <p14:tracePt t="3880" x="3205163" y="5099050"/>
          <p14:tracePt t="3896" x="3197225" y="5143500"/>
          <p14:tracePt t="3913" x="3197225" y="5160963"/>
          <p14:tracePt t="3929" x="3197225" y="5180013"/>
          <p14:tracePt t="3946" x="3197225" y="5214938"/>
          <p14:tracePt t="3963" x="3187700" y="5286375"/>
          <p14:tracePt t="3979" x="3187700" y="5340350"/>
          <p14:tracePt t="3996" x="3179763" y="5402263"/>
          <p14:tracePt t="4013" x="3179763" y="5483225"/>
          <p14:tracePt t="4029" x="3179763" y="5589588"/>
          <p14:tracePt t="4046" x="3187700" y="5616575"/>
          <p14:tracePt t="4062" x="3197225" y="5661025"/>
          <p14:tracePt t="4079" x="3214688" y="5724525"/>
          <p14:tracePt t="4096" x="3232150" y="5768975"/>
          <p14:tracePt t="4112" x="3232150" y="5786438"/>
          <p14:tracePt t="4129" x="3232150" y="5830888"/>
          <p14:tracePt t="4146" x="3232150" y="5867400"/>
          <p14:tracePt t="4162" x="3241675" y="5902325"/>
          <p14:tracePt t="4179" x="3241675" y="5919788"/>
          <p14:tracePt t="4196" x="3251200" y="5938838"/>
          <p14:tracePt t="4213" x="3251200" y="5956300"/>
          <p14:tracePt t="4229" x="3251200" y="5983288"/>
          <p14:tracePt t="4246" x="3251200" y="6010275"/>
          <p14:tracePt t="4262" x="3251200" y="6054725"/>
          <p14:tracePt t="4279" x="3251200" y="6072188"/>
          <p14:tracePt t="4296" x="3251200" y="6089650"/>
          <p14:tracePt t="4312" x="3251200" y="6108700"/>
          <p14:tracePt t="4329" x="3251200" y="6116638"/>
          <p14:tracePt t="4346" x="3251200" y="6134100"/>
          <p14:tracePt t="4362" x="3232150" y="6153150"/>
          <p14:tracePt t="4379" x="3224213" y="6180138"/>
          <p14:tracePt t="4395" x="3214688" y="6197600"/>
          <p14:tracePt t="4412" x="3197225" y="6215063"/>
          <p14:tracePt t="4429" x="3170238" y="6242050"/>
          <p14:tracePt t="4446" x="3143250" y="6269038"/>
          <p14:tracePt t="4462" x="3116263" y="6296025"/>
          <p14:tracePt t="4479" x="3089275" y="6313488"/>
          <p14:tracePt t="4495" x="3081338" y="6330950"/>
          <p14:tracePt t="4512" x="3062288" y="6340475"/>
          <p14:tracePt t="4529" x="3054350" y="6348413"/>
          <p14:tracePt t="4545" x="3044825" y="6357938"/>
          <p14:tracePt t="4562" x="3009900" y="6367463"/>
          <p14:tracePt t="4579" x="2973388" y="6384925"/>
          <p14:tracePt t="4595" x="2928938" y="6384925"/>
          <p14:tracePt t="4612" x="2874963" y="6394450"/>
          <p14:tracePt t="4629" x="2847975" y="6394450"/>
          <p14:tracePt t="4645" x="2795588" y="6402388"/>
          <p14:tracePt t="4662" x="2768600" y="6411913"/>
          <p14:tracePt t="4679" x="2714625" y="6411913"/>
          <p14:tracePt t="4695" x="2652713" y="6419850"/>
          <p14:tracePt t="4712" x="2616200" y="6419850"/>
          <p14:tracePt t="4729" x="2589213" y="6429375"/>
          <p14:tracePt t="4745" x="2562225" y="6429375"/>
          <p14:tracePt t="4762" x="2536825" y="6429375"/>
          <p14:tracePt t="4778" x="2500313" y="6429375"/>
          <p14:tracePt t="4795" x="2411413" y="6429375"/>
          <p14:tracePt t="4812" x="2322513" y="6411913"/>
          <p14:tracePt t="4829" x="2251075" y="6384925"/>
          <p14:tracePt t="4845" x="2170113" y="6357938"/>
          <p14:tracePt t="4862" x="2089150" y="6330950"/>
          <p14:tracePt t="4878" x="2036763" y="6313488"/>
          <p14:tracePt t="4895" x="1955800" y="6276975"/>
          <p14:tracePt t="4912" x="1866900" y="6232525"/>
          <p14:tracePt t="4929" x="1785938" y="6188075"/>
          <p14:tracePt t="4945" x="1679575" y="6153150"/>
          <p14:tracePt t="4962" x="1527175" y="6108700"/>
          <p14:tracePt t="4978" x="1393825" y="6072188"/>
          <p14:tracePt t="4995" x="1276350" y="6027738"/>
          <p14:tracePt t="5012" x="1187450" y="5991225"/>
          <p14:tracePt t="5028" x="1116013" y="5965825"/>
          <p14:tracePt t="5045" x="1054100" y="5919788"/>
          <p14:tracePt t="5062" x="1017588" y="5884863"/>
          <p14:tracePt t="5078" x="982663" y="5857875"/>
          <p14:tracePt t="5095" x="946150" y="5813425"/>
          <p14:tracePt t="5112" x="919163" y="5776913"/>
          <p14:tracePt t="5128" x="901700" y="5715000"/>
          <p14:tracePt t="5145" x="857250" y="5608638"/>
          <p14:tracePt t="5162" x="822325" y="5527675"/>
          <p14:tracePt t="5178" x="803275" y="5456238"/>
          <p14:tracePt t="5195" x="776288" y="5340350"/>
          <p14:tracePt t="5211" x="758825" y="5303838"/>
          <p14:tracePt t="5228" x="750888" y="5214938"/>
          <p14:tracePt t="5245" x="731838" y="5116513"/>
          <p14:tracePt t="5261" x="687388" y="4894263"/>
          <p14:tracePt t="5278" x="660400" y="4768850"/>
          <p14:tracePt t="5295" x="625475" y="4643438"/>
          <p14:tracePt t="5311" x="598488" y="4500563"/>
          <p14:tracePt t="5328" x="588963" y="4384675"/>
          <p14:tracePt t="5345" x="588963" y="4241800"/>
          <p14:tracePt t="5361" x="581025" y="4089400"/>
          <p14:tracePt t="5378" x="581025" y="4044950"/>
          <p14:tracePt t="5394" x="581025" y="3938588"/>
          <p14:tracePt t="5411" x="581025" y="3830638"/>
          <p14:tracePt t="5428" x="581025" y="3687763"/>
          <p14:tracePt t="5445" x="598488" y="3544888"/>
          <p14:tracePt t="5461" x="669925" y="3303588"/>
          <p14:tracePt t="5478" x="704850" y="3152775"/>
          <p14:tracePt t="5494" x="723900" y="3071813"/>
          <p14:tracePt t="5511" x="741363" y="3017838"/>
          <p14:tracePt t="5528" x="776288" y="2928938"/>
          <p14:tracePt t="5545" x="830263" y="2813050"/>
          <p14:tracePt t="5561" x="893763" y="2714625"/>
          <p14:tracePt t="5578" x="982663" y="2625725"/>
          <p14:tracePt t="5594" x="1071563" y="2562225"/>
          <p14:tracePt t="5611" x="1160463" y="2509838"/>
          <p14:tracePt t="5628" x="1268413" y="2446338"/>
          <p14:tracePt t="5644" x="1374775" y="2374900"/>
          <p14:tracePt t="5661" x="1482725" y="2312988"/>
          <p14:tracePt t="5678" x="1536700" y="2295525"/>
          <p14:tracePt t="5694" x="1589088" y="2268538"/>
          <p14:tracePt t="5711" x="1633538" y="2259013"/>
          <p14:tracePt t="5728" x="1714500" y="2259013"/>
          <p14:tracePt t="5744" x="1803400" y="2241550"/>
          <p14:tracePt t="5761" x="1847850" y="2241550"/>
          <p14:tracePt t="5778" x="1893888" y="2232025"/>
          <p14:tracePt t="5794" x="1946275" y="2224088"/>
          <p14:tracePt t="5811" x="1965325" y="2224088"/>
          <p14:tracePt t="5828" x="1973263" y="2214563"/>
          <p14:tracePt t="5844" x="1982788" y="2214563"/>
          <p14:tracePt t="5861" x="1990725" y="2205038"/>
          <p14:tracePt t="5878" x="2000250" y="2205038"/>
          <p14:tracePt t="5894" x="2009775" y="2205038"/>
          <p14:tracePt t="5911" x="2017713" y="2205038"/>
          <p14:tracePt t="5927" x="2036763" y="2224088"/>
          <p14:tracePt t="5944" x="2098675" y="2241550"/>
          <p14:tracePt t="5961" x="2143125" y="2259013"/>
          <p14:tracePt t="5977" x="2160588" y="2276475"/>
          <p14:tracePt t="5994" x="2187575" y="2286000"/>
          <p14:tracePt t="6011" x="2214563" y="2303463"/>
          <p14:tracePt t="6027" x="2224088" y="2303463"/>
          <p14:tracePt t="6044" x="2232025" y="2312988"/>
          <p14:tracePt t="6061" x="2241550" y="2322513"/>
          <p14:tracePt t="6077" x="2251075" y="2330450"/>
          <p14:tracePt t="6094" x="2276475" y="2347913"/>
          <p14:tracePt t="6110" x="2312988" y="2411413"/>
          <p14:tracePt t="6127" x="2366963" y="2509838"/>
          <p14:tracePt t="6144" x="2393950" y="2571750"/>
          <p14:tracePt t="6161" x="2438400" y="2660650"/>
          <p14:tracePt t="6177" x="2446338" y="2714625"/>
          <p14:tracePt t="6194" x="2473325" y="2795588"/>
          <p14:tracePt t="6210" x="2482850" y="2867025"/>
          <p14:tracePt t="6227" x="2509838" y="2946400"/>
          <p14:tracePt t="6244" x="2527300" y="3044825"/>
          <p14:tracePt t="6261" x="2544763" y="3152775"/>
          <p14:tracePt t="6277" x="2562225" y="3357563"/>
          <p14:tracePt t="6294" x="2571750" y="3473450"/>
          <p14:tracePt t="6310" x="2589213" y="3598863"/>
          <p14:tracePt t="6327" x="2589213" y="3705225"/>
          <p14:tracePt t="6344" x="2589213" y="3830638"/>
          <p14:tracePt t="6361" x="2589213" y="3946525"/>
          <p14:tracePt t="6377" x="2589213" y="4071938"/>
          <p14:tracePt t="6394" x="2589213" y="4214813"/>
          <p14:tracePt t="6410" x="2589213" y="4375150"/>
          <p14:tracePt t="6427" x="2589213" y="4537075"/>
          <p14:tracePt t="6443" x="2581275" y="4679950"/>
          <p14:tracePt t="6460" x="2581275" y="4848225"/>
          <p14:tracePt t="6477" x="2571750" y="5081588"/>
          <p14:tracePt t="6493" x="2562225" y="5205413"/>
          <p14:tracePt t="6510" x="2544763" y="5313363"/>
          <p14:tracePt t="6527" x="2536825" y="5429250"/>
          <p14:tracePt t="6543" x="2500313" y="5527675"/>
          <p14:tracePt t="6560" x="2465388" y="5626100"/>
          <p14:tracePt t="6577" x="2438400" y="5715000"/>
          <p14:tracePt t="6593" x="2401888" y="5776913"/>
          <p14:tracePt t="6610" x="2393950" y="5840413"/>
          <p14:tracePt t="6627" x="2366963" y="5911850"/>
          <p14:tracePt t="6643" x="2347913" y="5973763"/>
          <p14:tracePt t="6660" x="2339975" y="6018213"/>
          <p14:tracePt t="6677" x="2322513" y="6045200"/>
          <p14:tracePt t="6693" x="2312988" y="6089650"/>
          <p14:tracePt t="6710" x="2303463" y="6108700"/>
          <p14:tracePt t="6727" x="2295525" y="6116638"/>
          <p14:tracePt t="6743" x="2295525" y="6126163"/>
          <p14:tracePt t="6760" x="2286000" y="6126163"/>
          <p14:tracePt t="6797" x="2276475" y="6126163"/>
          <p14:tracePt t="6814" x="2268538" y="6126163"/>
          <p14:tracePt t="6830" x="2259013" y="6126163"/>
          <p14:tracePt t="6846" x="2251075" y="6126163"/>
          <p14:tracePt t="6862" x="2232025" y="6126163"/>
          <p14:tracePt t="6878" x="2224088" y="6126163"/>
          <p14:tracePt t="6893" x="2214563" y="6126163"/>
          <p14:tracePt t="6933" x="2205038" y="6126163"/>
          <p14:tracePt t="6997" x="2197100" y="6126163"/>
          <p14:tracePt t="7741" x="2205038" y="6126163"/>
          <p14:tracePt t="7773" x="2205038" y="6116638"/>
          <p14:tracePt t="7782" x="2214563" y="6108700"/>
          <p14:tracePt t="7789" x="2214563" y="6099175"/>
          <p14:tracePt t="7797" x="2214563" y="6089650"/>
          <p14:tracePt t="7809" x="2224088" y="6089650"/>
          <p14:tracePt t="7826" x="2224088" y="6081713"/>
          <p14:tracePt t="7842" x="2224088" y="6072188"/>
          <p14:tracePt t="8405" x="2224088" y="6062663"/>
          <p14:tracePt t="8509" x="2224088" y="6072188"/>
          <p14:tracePt t="8517" x="2224088" y="6081713"/>
          <p14:tracePt t="8581" x="2232025" y="6081713"/>
          <p14:tracePt t="10465" x="2241550" y="6081713"/>
          <p14:tracePt t="13593" x="2241550" y="6072188"/>
          <p14:tracePt t="13606" x="2251075" y="6072188"/>
          <p14:tracePt t="13645" x="2251075" y="6062663"/>
          <p14:tracePt t="13677" x="2251075" y="6054725"/>
          <p14:tracePt t="13685" x="2259013" y="6054725"/>
          <p14:tracePt t="13709" x="2268538" y="6054725"/>
          <p14:tracePt t="13757" x="2268538" y="6045200"/>
          <p14:tracePt t="13813" x="2276475" y="6027738"/>
          <p14:tracePt t="13821" x="2286000" y="6010275"/>
          <p14:tracePt t="13829" x="2303463" y="5991225"/>
          <p14:tracePt t="13838" x="2312988" y="5973763"/>
          <p14:tracePt t="13853" x="2357438" y="5902325"/>
          <p14:tracePt t="13869" x="2401888" y="5830888"/>
          <p14:tracePt t="13886" x="2482850" y="5741988"/>
          <p14:tracePt t="13903" x="2562225" y="5626100"/>
          <p14:tracePt t="13920" x="2633663" y="5491163"/>
          <p14:tracePt t="13936" x="2714625" y="5348288"/>
          <p14:tracePt t="13953" x="2768600" y="5251450"/>
          <p14:tracePt t="13969" x="2830513" y="5116513"/>
          <p14:tracePt t="13986" x="2884488" y="5000625"/>
          <p14:tracePt t="14003" x="2955925" y="4884738"/>
          <p14:tracePt t="14019" x="3009900" y="4786313"/>
          <p14:tracePt t="14036" x="3081338" y="4705350"/>
          <p14:tracePt t="14053" x="3197225" y="4598988"/>
          <p14:tracePt t="14070" x="3375025" y="4429125"/>
          <p14:tracePt t="14086" x="3455988" y="4322763"/>
          <p14:tracePt t="14103" x="3527425" y="4197350"/>
          <p14:tracePt t="14119" x="3581400" y="4081463"/>
          <p14:tracePt t="14136" x="3608388" y="4017963"/>
          <p14:tracePt t="14153" x="3625850" y="3919538"/>
          <p14:tracePt t="14169" x="3652838" y="3840163"/>
          <p14:tracePt t="14186" x="3670300" y="3741738"/>
          <p14:tracePt t="14203" x="3670300" y="3679825"/>
          <p14:tracePt t="14220" x="3687763" y="3608388"/>
          <p14:tracePt t="14236" x="3697288" y="3527425"/>
          <p14:tracePt t="14253" x="3705225" y="3446463"/>
          <p14:tracePt t="14269" x="3705225" y="3322638"/>
          <p14:tracePt t="14286" x="3724275" y="3232150"/>
          <p14:tracePt t="14302" x="3732213" y="3179763"/>
          <p14:tracePt t="14319" x="3687763" y="3214688"/>
          <p14:tracePt t="14336" x="3670300" y="3232150"/>
          <p14:tracePt t="14670" x="3670300" y="3205163"/>
          <p14:tracePt t="14677" x="3660775" y="3179763"/>
          <p14:tracePt t="14686" x="3660775" y="3143250"/>
          <p14:tracePt t="14702" x="3660775" y="3054350"/>
          <p14:tracePt t="14741" x="3652838" y="3054350"/>
          <p14:tracePt t="14752" x="3652838" y="3044825"/>
          <p14:tracePt t="14769" x="3652838" y="3036888"/>
          <p14:tracePt t="14821" x="3643313" y="3036888"/>
          <p14:tracePt t="14829" x="3643313" y="3027363"/>
          <p14:tracePt t="14853" x="3643313" y="3009900"/>
          <p14:tracePt t="14861" x="3643313" y="2990850"/>
          <p14:tracePt t="14870" x="3643313" y="2973388"/>
          <p14:tracePt t="14885" x="3660775" y="2938463"/>
          <p14:tracePt t="14902" x="3705225" y="2874963"/>
          <p14:tracePt t="14919" x="3795713" y="2786063"/>
          <p14:tracePt t="14935" x="3840163" y="2741613"/>
          <p14:tracePt t="14952" x="3875088" y="2714625"/>
          <p14:tracePt t="14969" x="3894138" y="2687638"/>
          <p14:tracePt t="14985" x="3902075" y="2679700"/>
          <p14:tracePt t="15002" x="3911600" y="2670175"/>
          <p14:tracePt t="15019" x="3919538" y="2660650"/>
          <p14:tracePt t="15035" x="3929063" y="2652713"/>
          <p14:tracePt t="15052" x="3946525" y="2643188"/>
          <p14:tracePt t="15068" x="3965575" y="2643188"/>
          <p14:tracePt t="15085" x="3965575" y="2633663"/>
          <p14:tracePt t="15409" x="3973513" y="2625725"/>
          <p14:tracePt t="15422" x="3983038" y="2608263"/>
          <p14:tracePt t="15429" x="4000500" y="2562225"/>
          <p14:tracePt t="15438" x="4017963" y="2544763"/>
          <p14:tracePt t="15451" x="4017963" y="2536825"/>
          <p14:tracePt t="15468" x="4037013" y="2517775"/>
          <p14:tracePt t="15485" x="4054475" y="2482850"/>
          <p14:tracePt t="15502" x="4089400" y="2438400"/>
          <p14:tracePt t="15518" x="4116388" y="2419350"/>
          <p14:tracePt t="15535" x="4152900" y="2393950"/>
          <p14:tracePt t="15551" x="4170363" y="2393950"/>
          <p14:tracePt t="15568" x="4224338" y="2374900"/>
          <p14:tracePt t="15584" x="4286250" y="2357438"/>
          <p14:tracePt t="15601" x="4348163" y="2330450"/>
          <p14:tracePt t="15618" x="4402138" y="2322513"/>
          <p14:tracePt t="15634" x="4446588" y="2303463"/>
          <p14:tracePt t="15651" x="4483100" y="2295525"/>
          <p14:tracePt t="15668" x="4537075" y="2268538"/>
          <p14:tracePt t="15685" x="4572000" y="2259013"/>
          <p14:tracePt t="15701" x="4598988" y="2251075"/>
          <p14:tracePt t="15718" x="4616450" y="2251075"/>
          <p14:tracePt t="15735" x="4633913" y="2241550"/>
          <p14:tracePt t="15751" x="4652963" y="2241550"/>
          <p14:tracePt t="15768" x="4670425" y="2241550"/>
          <p14:tracePt t="15784" x="4697413" y="2241550"/>
          <p14:tracePt t="15801" x="4714875" y="2241550"/>
          <p14:tracePt t="15818" x="4751388" y="2241550"/>
          <p14:tracePt t="15834" x="4786313" y="2232025"/>
          <p14:tracePt t="15851" x="4830763" y="2224088"/>
          <p14:tracePt t="15868" x="4884738" y="2214563"/>
          <p14:tracePt t="15884" x="4919663" y="2197100"/>
          <p14:tracePt t="15901" x="5037138" y="2125663"/>
          <p14:tracePt t="15918" x="5037138" y="2170113"/>
          <p14:tracePt t="16181" x="5018088" y="2160588"/>
          <p14:tracePt t="16189" x="5000625" y="2143125"/>
          <p14:tracePt t="16201" x="5000625" y="2133600"/>
          <p14:tracePt t="16217" x="4983163" y="2133600"/>
          <p14:tracePt t="16234" x="4973638" y="2116138"/>
          <p14:tracePt t="16251" x="4946650" y="2089150"/>
          <p14:tracePt t="16267" x="4946650" y="2071688"/>
          <p14:tracePt t="16284" x="4946650" y="2054225"/>
          <p14:tracePt t="16301" x="4946650" y="2044700"/>
          <p14:tracePt t="16317" x="4938713" y="2017713"/>
          <p14:tracePt t="16334" x="4929188" y="1990725"/>
          <p14:tracePt t="16350" x="4919663" y="1965325"/>
          <p14:tracePt t="16367" x="4894263" y="1928813"/>
          <p14:tracePt t="16384" x="4875213" y="1911350"/>
          <p14:tracePt t="16400" x="4857750" y="1874838"/>
          <p14:tracePt t="16417" x="4822825" y="1847850"/>
          <p14:tracePt t="16434" x="4813300" y="1830388"/>
          <p14:tracePt t="16450" x="4795838" y="1822450"/>
          <p14:tracePt t="16637" x="4813300" y="1822450"/>
          <p14:tracePt t="16645" x="4848225" y="1822450"/>
          <p14:tracePt t="16653" x="4884738" y="1822450"/>
          <p14:tracePt t="16667" x="4911725" y="1822450"/>
          <p14:tracePt t="16683" x="4983163" y="1812925"/>
          <p14:tracePt t="16700" x="5072063" y="1812925"/>
          <p14:tracePt t="16717" x="5133975" y="1812925"/>
          <p14:tracePt t="16733" x="5241925" y="1812925"/>
          <p14:tracePt t="16750" x="5295900" y="1812925"/>
          <p14:tracePt t="16767" x="5357813" y="1812925"/>
          <p14:tracePt t="16783" x="5438775" y="1812925"/>
          <p14:tracePt t="16800" x="5491163" y="1812925"/>
          <p14:tracePt t="16817" x="5572125" y="1822450"/>
          <p14:tracePt t="16833" x="5643563" y="1830388"/>
          <p14:tracePt t="16850" x="5732463" y="1830388"/>
          <p14:tracePt t="16867" x="5830888" y="1847850"/>
          <p14:tracePt t="16883" x="5875338" y="1857375"/>
          <p14:tracePt t="16900" x="5938838" y="1866900"/>
          <p14:tracePt t="16917" x="5991225" y="1866900"/>
          <p14:tracePt t="16933" x="6054725" y="1866900"/>
          <p14:tracePt t="16950" x="6099175" y="1866900"/>
          <p14:tracePt t="16967" x="6143625" y="1866900"/>
          <p14:tracePt t="16983" x="6180138" y="1866900"/>
          <p14:tracePt t="17000" x="6224588" y="1866900"/>
          <p14:tracePt t="17017" x="6276975" y="1857375"/>
          <p14:tracePt t="17033" x="6330950" y="1847850"/>
          <p14:tracePt t="17050" x="6394450" y="1847850"/>
          <p14:tracePt t="17066" x="6465888" y="1847850"/>
          <p14:tracePt t="17083" x="6527800" y="1847850"/>
          <p14:tracePt t="17100" x="6589713" y="1847850"/>
          <p14:tracePt t="17117" x="6680200" y="1866900"/>
          <p14:tracePt t="17133" x="6786563" y="1884363"/>
          <p14:tracePt t="17150" x="6840538" y="1884363"/>
          <p14:tracePt t="17166" x="6919913" y="1901825"/>
          <p14:tracePt t="17183" x="6991350" y="1911350"/>
          <p14:tracePt t="17200" x="7045325" y="1919288"/>
          <p14:tracePt t="17216" x="7108825" y="1919288"/>
          <p14:tracePt t="17233" x="7143750" y="1919288"/>
          <p14:tracePt t="17250" x="7170738" y="1928813"/>
          <p14:tracePt t="17266" x="7188200" y="1928813"/>
          <p14:tracePt t="17283" x="7224713" y="1928813"/>
          <p14:tracePt t="17300" x="7242175" y="1928813"/>
          <p14:tracePt t="17316" x="7251700" y="1928813"/>
          <p14:tracePt t="17333" x="7269163" y="1928813"/>
          <p14:tracePt t="17350" x="7304088" y="1938338"/>
          <p14:tracePt t="17366" x="7394575" y="1946275"/>
          <p14:tracePt t="17383" x="7456488" y="1946275"/>
          <p14:tracePt t="17399" x="7527925" y="1946275"/>
          <p14:tracePt t="17416" x="7608888" y="1955800"/>
          <p14:tracePt t="17433" x="7653338" y="1965325"/>
          <p14:tracePt t="17449" x="7715250" y="1973263"/>
          <p14:tracePt t="17466" x="7742238" y="1973263"/>
          <p14:tracePt t="17483" x="7777163" y="1973263"/>
          <p14:tracePt t="17499" x="7823200" y="1973263"/>
          <p14:tracePt t="17516" x="7867650" y="1973263"/>
          <p14:tracePt t="17533" x="7920038" y="1973263"/>
          <p14:tracePt t="17549" x="8045450" y="1973263"/>
          <p14:tracePt t="17566" x="8116888" y="1965325"/>
          <p14:tracePt t="17583" x="8205788" y="1955800"/>
          <p14:tracePt t="17599" x="8251825" y="1946275"/>
          <p14:tracePt t="17616" x="8296275" y="1973263"/>
          <p14:tracePt t="17858" x="8286750" y="1965325"/>
          <p14:tracePt t="17869" x="8277225" y="1938338"/>
          <p14:tracePt t="17877" x="8259763" y="1928813"/>
          <p14:tracePt t="17886" x="8251825" y="1911350"/>
          <p14:tracePt t="17901" x="8242300" y="1901825"/>
          <p14:tracePt t="17916" x="8242300" y="1893888"/>
          <p14:tracePt t="17932" x="8242300" y="1874838"/>
          <p14:tracePt t="17949" x="8242300" y="1857375"/>
          <p14:tracePt t="17966" x="8259763" y="1839913"/>
          <p14:tracePt t="17982" x="8277225" y="1830388"/>
          <p14:tracePt t="17999" x="8313738" y="1803400"/>
          <p14:tracePt t="18016" x="8331200" y="1803400"/>
          <p14:tracePt t="18032" x="8348663" y="1795463"/>
          <p14:tracePt t="18049" x="8367713" y="1785938"/>
          <p14:tracePt t="18065" x="8385175" y="1785938"/>
          <p14:tracePt t="18082" x="8402638" y="1776413"/>
          <p14:tracePt t="18099" x="8412163" y="1768475"/>
          <p14:tracePt t="18115" x="8420100" y="1768475"/>
          <p14:tracePt t="18132" x="8439150" y="1758950"/>
          <p14:tracePt t="18149" x="8447088" y="1758950"/>
          <p14:tracePt t="18166" x="8466138" y="1758950"/>
          <p14:tracePt t="18182" x="8474075" y="1758950"/>
          <p14:tracePt t="18199" x="8491538" y="1758950"/>
          <p14:tracePt t="18215" x="8518525" y="1768475"/>
          <p14:tracePt t="18232" x="8545513" y="1776413"/>
          <p14:tracePt t="18249" x="8582025" y="1795463"/>
          <p14:tracePt t="18265" x="8599488" y="1795463"/>
          <p14:tracePt t="18282" x="8626475" y="1795463"/>
          <p14:tracePt t="18299" x="8643938" y="1795463"/>
          <p14:tracePt t="18315" x="8653463" y="1795463"/>
          <p14:tracePt t="18332" x="8670925" y="1795463"/>
          <p14:tracePt t="18349" x="8688388" y="1795463"/>
          <p14:tracePt t="18366" x="8715375" y="1795463"/>
          <p14:tracePt t="18382" x="8732838" y="1795463"/>
          <p14:tracePt t="18398" x="8751888" y="1795463"/>
          <p14:tracePt t="18415" x="8769350" y="1785938"/>
          <p14:tracePt t="18432" x="8786813" y="1785938"/>
          <p14:tracePt t="18449" x="8813800" y="1785938"/>
          <p14:tracePt t="18465" x="8831263" y="1785938"/>
          <p14:tracePt t="18482" x="8840788" y="1785938"/>
          <p14:tracePt t="18498" x="8848725" y="1785938"/>
          <p14:tracePt t="18532" x="8858250" y="1776413"/>
          <p14:tracePt t="18550" x="8867775" y="1776413"/>
          <p14:tracePt t="19449" x="8858250" y="1776413"/>
          <p14:tracePt t="19457" x="8848725" y="1776413"/>
          <p14:tracePt t="19466" x="8840788" y="1776413"/>
          <p14:tracePt t="19481" x="8831263" y="1776413"/>
          <p14:tracePt t="19497" x="8777288" y="1776413"/>
          <p14:tracePt t="19514" x="8732838" y="1795463"/>
          <p14:tracePt t="19531" x="8634413" y="1839913"/>
          <p14:tracePt t="19547" x="8537575" y="1884363"/>
          <p14:tracePt t="19565" x="8439150" y="1919288"/>
          <p14:tracePt t="19581" x="8313738" y="1973263"/>
          <p14:tracePt t="19597" x="8134350" y="2017713"/>
          <p14:tracePt t="19614" x="8001000" y="2054225"/>
          <p14:tracePt t="19631" x="7831138" y="2089150"/>
          <p14:tracePt t="19647" x="7653338" y="2108200"/>
          <p14:tracePt t="19664" x="7500938" y="2125663"/>
          <p14:tracePt t="19681" x="7348538" y="2143125"/>
          <p14:tracePt t="19697" x="7224713" y="2160588"/>
          <p14:tracePt t="19714" x="7081838" y="2179638"/>
          <p14:tracePt t="19731" x="6956425" y="2197100"/>
          <p14:tracePt t="19747" x="6813550" y="2205038"/>
          <p14:tracePt t="19764" x="6643688" y="2205038"/>
          <p14:tracePt t="19781" x="6465888" y="2205038"/>
          <p14:tracePt t="19797" x="6276975" y="2214563"/>
          <p14:tracePt t="19814" x="6126163" y="2232025"/>
          <p14:tracePt t="19830" x="5991225" y="2241550"/>
          <p14:tracePt t="19847" x="5884863" y="2241550"/>
          <p14:tracePt t="19864" x="5813425" y="2251075"/>
          <p14:tracePt t="19880" x="5732463" y="2251075"/>
          <p14:tracePt t="19897" x="5661025" y="2251075"/>
          <p14:tracePt t="19914" x="5589588" y="2251075"/>
          <p14:tracePt t="19930" x="5510213" y="2251075"/>
          <p14:tracePt t="19947" x="5456238" y="2259013"/>
          <p14:tracePt t="19964" x="5419725" y="2259013"/>
          <p14:tracePt t="19980" x="5402263" y="2259013"/>
          <p14:tracePt t="19997" x="5357813" y="2268538"/>
          <p14:tracePt t="20014" x="5313363" y="2268538"/>
          <p14:tracePt t="20030" x="5268913" y="2276475"/>
          <p14:tracePt t="20047" x="5232400" y="2276475"/>
          <p14:tracePt t="20064" x="5224463" y="2276475"/>
          <p14:tracePt t="20133" x="5232400" y="2286000"/>
          <p14:tracePt t="20141" x="5259388" y="2286000"/>
          <p14:tracePt t="20150" x="5303838" y="2286000"/>
          <p14:tracePt t="20163" x="5330825" y="2286000"/>
          <p14:tracePt t="20180" x="5394325" y="2286000"/>
          <p14:tracePt t="20197" x="5483225" y="2295525"/>
          <p14:tracePt t="20213" x="5688013" y="2322513"/>
          <p14:tracePt t="20230" x="5857875" y="2339975"/>
          <p14:tracePt t="20247" x="6037263" y="2347913"/>
          <p14:tracePt t="20263" x="6242050" y="2347913"/>
          <p14:tracePt t="20280" x="6419850" y="2347913"/>
          <p14:tracePt t="20297" x="6581775" y="2347913"/>
          <p14:tracePt t="20313" x="6697663" y="2357438"/>
          <p14:tracePt t="20330" x="6759575" y="2374900"/>
          <p14:tracePt t="20347" x="6786563" y="2393950"/>
          <p14:tracePt t="20363" x="6823075" y="2401888"/>
          <p14:tracePt t="20380" x="6848475" y="2411413"/>
          <p14:tracePt t="20397" x="6875463" y="2419350"/>
          <p14:tracePt t="20413" x="6938963" y="2428875"/>
          <p14:tracePt t="20430" x="7027863" y="2411413"/>
          <p14:tracePt t="20446" x="7126288" y="2411413"/>
          <p14:tracePt t="20463" x="7224713" y="2411413"/>
          <p14:tracePt t="20480" x="7313613" y="2411413"/>
          <p14:tracePt t="20496" x="7348538" y="2411413"/>
          <p14:tracePt t="20513" x="7402513" y="2411413"/>
          <p14:tracePt t="20530" x="7439025" y="2411413"/>
          <p14:tracePt t="20546" x="7473950" y="2411413"/>
          <p14:tracePt t="20563" x="7518400" y="2411413"/>
          <p14:tracePt t="20580" x="7562850" y="2411413"/>
          <p14:tracePt t="20596" x="7626350" y="2401888"/>
          <p14:tracePt t="20613" x="7688263" y="2393950"/>
          <p14:tracePt t="20630" x="7705725" y="2393950"/>
          <p14:tracePt t="20646" x="7742238" y="2384425"/>
          <p14:tracePt t="20663" x="7759700" y="2384425"/>
          <p14:tracePt t="20680" x="7786688" y="2384425"/>
          <p14:tracePt t="20696" x="7804150" y="2384425"/>
          <p14:tracePt t="20713" x="7831138" y="2374900"/>
          <p14:tracePt t="20730" x="7867650" y="2374900"/>
          <p14:tracePt t="20746" x="7929563" y="2366963"/>
          <p14:tracePt t="20763" x="7974013" y="2357438"/>
          <p14:tracePt t="20780" x="8018463" y="2357438"/>
          <p14:tracePt t="20796" x="8081963" y="2347913"/>
          <p14:tracePt t="20813" x="8126413" y="2339975"/>
          <p14:tracePt t="20829" x="8197850" y="2339975"/>
          <p14:tracePt t="20846" x="8215313" y="2339975"/>
          <p14:tracePt t="20863" x="8251825" y="2339975"/>
          <p14:tracePt t="20879" x="8304213" y="2339975"/>
          <p14:tracePt t="20896" x="8348663" y="2339975"/>
          <p14:tracePt t="20913" x="8394700" y="2339975"/>
          <p14:tracePt t="20929" x="8447088" y="2339975"/>
          <p14:tracePt t="20946" x="8501063" y="2339975"/>
          <p14:tracePt t="20963" x="8572500" y="2339975"/>
          <p14:tracePt t="20979" x="8661400" y="2339975"/>
          <p14:tracePt t="20996" x="8751888" y="2339975"/>
          <p14:tracePt t="21013" x="8840788" y="2339975"/>
          <p14:tracePt t="21029" x="8974138" y="2339975"/>
          <p14:tracePt t="21046" x="9072563" y="2339975"/>
          <p14:tracePt t="21063" x="9161463" y="2339975"/>
          <p14:tracePt t="21079" x="9242425" y="2347913"/>
          <p14:tracePt t="21096" x="9323388" y="2347913"/>
          <p14:tracePt t="21112" x="9402763" y="2347913"/>
          <p14:tracePt t="21129" x="9456738" y="2347913"/>
          <p14:tracePt t="21146" x="9545638" y="2347913"/>
          <p14:tracePt t="21162" x="9626600" y="2347913"/>
          <p14:tracePt t="21179" x="9725025" y="2347913"/>
          <p14:tracePt t="21196" x="9769475" y="2347913"/>
          <p14:tracePt t="21212" x="9823450" y="2357438"/>
          <p14:tracePt t="21229" x="9894888" y="2357438"/>
          <p14:tracePt t="21246" x="9947275" y="2357438"/>
          <p14:tracePt t="21262" x="10037763" y="2357438"/>
          <p14:tracePt t="21279" x="10134600" y="2374900"/>
          <p14:tracePt t="21296" x="10225088" y="2384425"/>
          <p14:tracePt t="21312" x="10260013" y="2384425"/>
          <p14:tracePt t="21329" x="10277475" y="2393950"/>
          <p14:tracePt t="21346" x="10304463" y="2393950"/>
          <p14:tracePt t="21362" x="10323513" y="2393950"/>
          <p14:tracePt t="21379" x="10340975" y="2393950"/>
          <p14:tracePt t="21396" x="10358438" y="2393950"/>
          <p14:tracePt t="21412" x="10375900" y="2393950"/>
          <p14:tracePt t="21429" x="10385425" y="2393950"/>
          <p14:tracePt t="21469" x="10394950" y="2393950"/>
          <p14:tracePt t="21485" x="10402888" y="2393950"/>
          <p14:tracePt t="21495" x="10420350" y="2393950"/>
          <p14:tracePt t="21512" x="10439400" y="2393950"/>
          <p14:tracePt t="21529" x="10466388" y="2393950"/>
          <p14:tracePt t="21545" x="10474325" y="2393950"/>
          <p14:tracePt t="22625" x="10466388" y="2393950"/>
          <p14:tracePt t="22757" x="10456863" y="2393950"/>
          <p14:tracePt t="22789" x="10456863" y="2401888"/>
          <p14:tracePt t="22798" x="10456863" y="2411413"/>
          <p14:tracePt t="22805" x="10466388" y="2411413"/>
          <p14:tracePt t="22917" x="10456863" y="2411413"/>
          <p14:tracePt t="22925" x="10412413" y="2401888"/>
          <p14:tracePt t="22933" x="10287000" y="2357438"/>
          <p14:tracePt t="22944" x="10109200" y="2295525"/>
          <p14:tracePt t="22961" x="9456738" y="2125663"/>
          <p14:tracePt t="22977" x="9028113" y="2071688"/>
          <p14:tracePt t="22994" x="8885238" y="2054225"/>
          <p14:tracePt t="23011" x="8804275" y="2054225"/>
          <p14:tracePt t="23027" x="8705850" y="2081213"/>
          <p14:tracePt t="23044" x="8643938" y="2098675"/>
          <p14:tracePt t="23061" x="8528050" y="2125663"/>
          <p14:tracePt t="23077" x="8304213" y="2197100"/>
          <p14:tracePt t="23094" x="8099425" y="2268538"/>
          <p14:tracePt t="23111" x="7929563" y="2322513"/>
          <p14:tracePt t="23127" x="7786688" y="2347913"/>
          <p14:tracePt t="23144" x="7670800" y="2357438"/>
          <p14:tracePt t="23160" x="7581900" y="2357438"/>
          <p14:tracePt t="23177" x="7473950" y="2366963"/>
          <p14:tracePt t="23194" x="7367588" y="2366963"/>
          <p14:tracePt t="23210" x="7269163" y="2366963"/>
          <p14:tracePt t="23227" x="7180263" y="2366963"/>
          <p14:tracePt t="23244" x="7108825" y="2366963"/>
          <p14:tracePt t="23261" x="7000875" y="2374900"/>
          <p14:tracePt t="23277" x="6732588" y="2419350"/>
          <p14:tracePt t="23294" x="6527800" y="2438400"/>
          <p14:tracePt t="23310" x="6394450" y="2455863"/>
          <p14:tracePt t="23327" x="6269038" y="2490788"/>
          <p14:tracePt t="23344" x="6153150" y="2527300"/>
          <p14:tracePt t="23360" x="6018213" y="2581275"/>
          <p14:tracePt t="23377" x="5875338" y="2625725"/>
          <p14:tracePt t="23394" x="5732463" y="2660650"/>
          <p14:tracePt t="23410" x="5562600" y="2687638"/>
          <p14:tracePt t="23427" x="5438775" y="2697163"/>
          <p14:tracePt t="23444" x="5330825" y="2697163"/>
          <p14:tracePt t="23460" x="5268913" y="2705100"/>
          <p14:tracePt t="23477" x="5197475" y="2714625"/>
          <p14:tracePt t="23493" x="5160963" y="2724150"/>
          <p14:tracePt t="23510" x="5143500" y="2724150"/>
          <p14:tracePt t="23527" x="5126038" y="2724150"/>
          <p14:tracePt t="23560" x="5116513" y="2724150"/>
          <p14:tracePt t="23577" x="5108575" y="2724150"/>
          <p14:tracePt t="23593" x="5089525" y="2724150"/>
          <p14:tracePt t="23610" x="5081588" y="2724150"/>
          <p14:tracePt t="23627" x="5062538" y="2724150"/>
          <p14:tracePt t="23643" x="5027613" y="2724150"/>
          <p14:tracePt t="23660" x="5010150" y="2732088"/>
          <p14:tracePt t="23677" x="4991100" y="2732088"/>
          <p14:tracePt t="23693" x="4983163" y="2741613"/>
          <p14:tracePt t="23773" x="4983163" y="2751138"/>
          <p14:tracePt t="23781" x="4991100" y="2751138"/>
          <p14:tracePt t="23789" x="5000625" y="2751138"/>
          <p14:tracePt t="23797" x="5000625" y="2759075"/>
          <p14:tracePt t="23810" x="5010150" y="2759075"/>
          <p14:tracePt t="23827" x="5027613" y="2776538"/>
          <p14:tracePt t="23843" x="5081588" y="2803525"/>
          <p14:tracePt t="23860" x="5116513" y="2813050"/>
          <p14:tracePt t="23877" x="5160963" y="2822575"/>
          <p14:tracePt t="23893" x="5205413" y="2830513"/>
          <p14:tracePt t="23910" x="5268913" y="2830513"/>
          <p14:tracePt t="23926" x="5340350" y="2847975"/>
          <p14:tracePt t="23943" x="5402263" y="2867025"/>
          <p14:tracePt t="23960" x="5456238" y="2884488"/>
          <p14:tracePt t="23976" x="5545138" y="2894013"/>
          <p14:tracePt t="23993" x="5589588" y="2884488"/>
          <p14:tracePt t="24010" x="5688013" y="2874963"/>
          <p14:tracePt t="24026" x="5786438" y="2874963"/>
          <p14:tracePt t="24043" x="5894388" y="2867025"/>
          <p14:tracePt t="24060" x="5973763" y="2867025"/>
          <p14:tracePt t="24077" x="6018213" y="2867025"/>
          <p14:tracePt t="24093" x="6037263" y="2867025"/>
          <p14:tracePt t="24110" x="6062663" y="2884488"/>
          <p14:tracePt t="24126" x="6099175" y="2894013"/>
          <p14:tracePt t="24143" x="6188075" y="2919413"/>
          <p14:tracePt t="24160" x="6259513" y="2919413"/>
          <p14:tracePt t="24176" x="6367463" y="2928938"/>
          <p14:tracePt t="24193" x="6537325" y="2938463"/>
          <p14:tracePt t="24209" x="6670675" y="2938463"/>
          <p14:tracePt t="24226" x="6804025" y="2938463"/>
          <p14:tracePt t="24243" x="6894513" y="2938463"/>
          <p14:tracePt t="24260" x="6956425" y="2938463"/>
          <p14:tracePt t="24276" x="6973888" y="2928938"/>
          <p14:tracePt t="24293" x="7000875" y="2928938"/>
          <p14:tracePt t="24309" x="7037388" y="2911475"/>
          <p14:tracePt t="24326" x="7062788" y="2901950"/>
          <p14:tracePt t="24343" x="7116763" y="2884488"/>
          <p14:tracePt t="24360" x="7153275" y="2884488"/>
          <p14:tracePt t="24376" x="7188200" y="2884488"/>
          <p14:tracePt t="24393" x="7224713" y="2874963"/>
          <p14:tracePt t="24409" x="7259638" y="2874963"/>
          <p14:tracePt t="24426" x="7296150" y="2874963"/>
          <p14:tracePt t="24443" x="7348538" y="2874963"/>
          <p14:tracePt t="24459" x="7394575" y="2874963"/>
          <p14:tracePt t="24476" x="7419975" y="2874963"/>
          <p14:tracePt t="24493" x="7429500" y="2874963"/>
          <p14:tracePt t="24509" x="7439025" y="2874963"/>
          <p14:tracePt t="24526" x="7456488" y="2874963"/>
          <p14:tracePt t="24559" x="7466013" y="2867025"/>
          <p14:tracePt t="24576" x="7466013" y="2857500"/>
          <p14:tracePt t="24592" x="7483475" y="2847975"/>
          <p14:tracePt t="24609" x="7491413" y="2847975"/>
          <p14:tracePt t="24626" x="7500938" y="2840038"/>
          <p14:tracePt t="24642" x="7518400" y="2830513"/>
          <p14:tracePt t="24659" x="7545388" y="2830513"/>
          <p14:tracePt t="24676" x="7572375" y="2822575"/>
          <p14:tracePt t="24692" x="7599363" y="2822575"/>
          <p14:tracePt t="24709" x="7608888" y="2822575"/>
          <p14:tracePt t="24742" x="7616825" y="2822575"/>
          <p14:tracePt t="24781" x="7626350" y="2822575"/>
          <p14:tracePt t="24909" x="7634288" y="2822575"/>
          <p14:tracePt t="31858" x="7643813" y="2822575"/>
          <p14:tracePt t="31870" x="7653338" y="2822575"/>
          <p14:tracePt t="33289" x="7653338" y="2830513"/>
          <p14:tracePt t="33297" x="7643813" y="2857500"/>
          <p14:tracePt t="33305" x="7626350" y="2911475"/>
          <p14:tracePt t="33317" x="7572375" y="3017838"/>
          <p14:tracePt t="33334" x="7518400" y="3098800"/>
          <p14:tracePt t="33351" x="7483475" y="3160713"/>
          <p14:tracePt t="33367" x="7419975" y="3241675"/>
          <p14:tracePt t="33384" x="7375525" y="3286125"/>
          <p14:tracePt t="33400" x="7348538" y="3313113"/>
          <p14:tracePt t="33417" x="7304088" y="3348038"/>
          <p14:tracePt t="33434" x="7259638" y="3394075"/>
          <p14:tracePt t="33450" x="7161213" y="3446463"/>
          <p14:tracePt t="33467" x="7072313" y="3509963"/>
          <p14:tracePt t="33484" x="7000875" y="3544888"/>
          <p14:tracePt t="33500" x="6929438" y="3589338"/>
          <p14:tracePt t="33517" x="6759575" y="3660775"/>
          <p14:tracePt t="33534" x="6661150" y="3697288"/>
          <p14:tracePt t="33550" x="6589713" y="3741738"/>
          <p14:tracePt t="33567" x="6527800" y="3786188"/>
          <p14:tracePt t="33584" x="6491288" y="3830638"/>
          <p14:tracePt t="33600" x="6465888" y="3848100"/>
          <p14:tracePt t="33617" x="6394450" y="3919538"/>
          <p14:tracePt t="33634" x="6340475" y="3965575"/>
          <p14:tracePt t="33650" x="6269038" y="4027488"/>
          <p14:tracePt t="33667" x="6197600" y="4071938"/>
          <p14:tracePt t="33683" x="6153150" y="4125913"/>
          <p14:tracePt t="33700" x="6072188" y="4214813"/>
          <p14:tracePt t="33717" x="6000750" y="4295775"/>
          <p14:tracePt t="33733" x="5956300" y="4357688"/>
          <p14:tracePt t="33750" x="5911850" y="4419600"/>
          <p14:tracePt t="33767" x="5875338" y="4465638"/>
          <p14:tracePt t="33783" x="5848350" y="4500563"/>
          <p14:tracePt t="33800" x="5830888" y="4537075"/>
          <p14:tracePt t="33817" x="5803900" y="4562475"/>
          <p14:tracePt t="33833" x="5776913" y="4589463"/>
          <p14:tracePt t="33850" x="5732463" y="4616450"/>
          <p14:tracePt t="33867" x="5688013" y="4633913"/>
          <p14:tracePt t="33883" x="5643563" y="4643438"/>
          <p14:tracePt t="33900" x="5599113" y="4643438"/>
          <p14:tracePt t="33917" x="5527675" y="4643438"/>
          <p14:tracePt t="33933" x="5456238" y="4608513"/>
          <p14:tracePt t="33950" x="5411788" y="4572000"/>
          <p14:tracePt t="33967" x="5367338" y="4537075"/>
          <p14:tracePt t="33984" x="5348288" y="4518025"/>
          <p14:tracePt t="34000" x="5340350" y="4491038"/>
          <p14:tracePt t="34017" x="5340350" y="4446588"/>
          <p14:tracePt t="34033" x="5375275" y="4402138"/>
          <p14:tracePt t="34050" x="5456238" y="4330700"/>
          <p14:tracePt t="34067" x="5554663" y="4276725"/>
          <p14:tracePt t="34083" x="5653088" y="4232275"/>
          <p14:tracePt t="34100" x="5786438" y="4187825"/>
          <p14:tracePt t="34117" x="5884863" y="4160838"/>
          <p14:tracePt t="34133" x="6045200" y="4143375"/>
          <p14:tracePt t="34150" x="6108700" y="4133850"/>
          <p14:tracePt t="34166" x="6153150" y="4125913"/>
          <p14:tracePt t="34183" x="6188075" y="4125913"/>
          <p14:tracePt t="34200" x="6215063" y="4125913"/>
          <p14:tracePt t="34216" x="6269038" y="4125913"/>
          <p14:tracePt t="34233" x="6348413" y="4125913"/>
          <p14:tracePt t="34250" x="6402388" y="4125913"/>
          <p14:tracePt t="34266" x="6465888" y="4125913"/>
          <p14:tracePt t="34283" x="6510338" y="4125913"/>
          <p14:tracePt t="34300" x="6562725" y="4125913"/>
          <p14:tracePt t="34316" x="6626225" y="4125913"/>
          <p14:tracePt t="34333" x="6688138" y="4125913"/>
          <p14:tracePt t="34350" x="6786563" y="4133850"/>
          <p14:tracePt t="34366" x="6858000" y="4143375"/>
          <p14:tracePt t="34383" x="6929438" y="4143375"/>
          <p14:tracePt t="34400" x="6956425" y="4152900"/>
          <p14:tracePt t="34416" x="7000875" y="4170363"/>
          <p14:tracePt t="34433" x="7018338" y="4187825"/>
          <p14:tracePt t="34450" x="7027863" y="4224338"/>
          <p14:tracePt t="34466" x="7037388" y="4259263"/>
          <p14:tracePt t="34483" x="7054850" y="4330700"/>
          <p14:tracePt t="34499" x="7072313" y="4375150"/>
          <p14:tracePt t="34516" x="7089775" y="4411663"/>
          <p14:tracePt t="34533" x="7108825" y="4465638"/>
          <p14:tracePt t="34549" x="7134225" y="4527550"/>
          <p14:tracePt t="34566" x="7161213" y="4581525"/>
          <p14:tracePt t="34583" x="7180263" y="4652963"/>
          <p14:tracePt t="34599" x="7205663" y="4741863"/>
          <p14:tracePt t="34616" x="7224713" y="4840288"/>
          <p14:tracePt t="34633" x="7242175" y="4929188"/>
          <p14:tracePt t="34649" x="7259638" y="5010150"/>
          <p14:tracePt t="34666" x="7304088" y="5099050"/>
          <p14:tracePt t="34683" x="7331075" y="5170488"/>
          <p14:tracePt t="34699" x="7358063" y="5214938"/>
          <p14:tracePt t="34716" x="7358063" y="5251450"/>
          <p14:tracePt t="34733" x="7367588" y="5286375"/>
          <p14:tracePt t="34749" x="7367588" y="5367338"/>
          <p14:tracePt t="34766" x="7367588" y="5411788"/>
          <p14:tracePt t="34782" x="7375525" y="5465763"/>
          <p14:tracePt t="34799" x="7394575" y="5518150"/>
          <p14:tracePt t="34816" x="7446963" y="5599113"/>
          <p14:tracePt t="34832" x="7483475" y="5661025"/>
          <p14:tracePt t="34849" x="7500938" y="5715000"/>
          <p14:tracePt t="34866" x="7510463" y="5741988"/>
          <p14:tracePt t="34882" x="7510463" y="5786438"/>
          <p14:tracePt t="34899" x="7537450" y="5867400"/>
          <p14:tracePt t="34916" x="7562850" y="5938838"/>
          <p14:tracePt t="34932" x="7581900" y="6018213"/>
          <p14:tracePt t="34949" x="7589838" y="6099175"/>
          <p14:tracePt t="34966" x="7589838" y="6143625"/>
          <p14:tracePt t="34982" x="7589838" y="6197600"/>
          <p14:tracePt t="34999" x="7572375" y="6251575"/>
          <p14:tracePt t="35015" x="7554913" y="6303963"/>
          <p14:tracePt t="35032" x="7545388" y="6348413"/>
          <p14:tracePt t="35049" x="7527925" y="6402388"/>
          <p14:tracePt t="35066" x="7510463" y="6456363"/>
          <p14:tracePt t="35082" x="7483475" y="6510338"/>
          <p14:tracePt t="35099" x="7446963" y="6572250"/>
          <p14:tracePt t="35115" x="7439025" y="6599238"/>
          <p14:tracePt t="35132" x="7429500" y="6626225"/>
          <p14:tracePt t="35149" x="7412038" y="6661150"/>
          <p14:tracePt t="35165" x="7367588" y="6724650"/>
          <p14:tracePt t="35182" x="7323138" y="6751638"/>
          <p14:tracePt t="35199" x="7242175" y="6804025"/>
          <p14:tracePt t="35215" x="7161213" y="6840538"/>
          <p14:tracePt t="35232" x="7081838" y="6848475"/>
          <p14:tracePt t="35249" x="7000875" y="6848475"/>
          <p14:tracePt t="35265" x="6938963" y="6848475"/>
          <p14:tracePt t="35282" x="6902450" y="6848475"/>
          <p14:tracePt t="35299" x="6848475" y="6848475"/>
          <p14:tracePt t="35315" x="6796088" y="6848475"/>
          <p14:tracePt t="35332" x="6724650" y="6848475"/>
          <p14:tracePt t="35349" x="6661150" y="6848475"/>
          <p14:tracePt t="35365" x="6581775" y="6848475"/>
          <p14:tracePt t="35382" x="6527800" y="6848475"/>
          <p14:tracePt t="35399" x="6473825" y="6840538"/>
          <p14:tracePt t="35415" x="6438900" y="6831013"/>
          <p14:tracePt t="35432" x="6402388" y="6823075"/>
          <p14:tracePt t="35448" x="6367463" y="6796088"/>
          <p14:tracePt t="35465" x="6323013" y="6786563"/>
          <p14:tracePt t="35482" x="6296025" y="6769100"/>
          <p14:tracePt t="35499" x="6259513" y="6732588"/>
          <p14:tracePt t="35515" x="6224588" y="6680200"/>
          <p14:tracePt t="35532" x="6205538" y="6626225"/>
          <p14:tracePt t="35548" x="6180138" y="6545263"/>
          <p14:tracePt t="35565" x="6153150" y="6438900"/>
          <p14:tracePt t="35582" x="6126163" y="6375400"/>
          <p14:tracePt t="35598" x="6089650" y="6269038"/>
          <p14:tracePt t="35615" x="6054725" y="6143625"/>
          <p14:tracePt t="35632" x="6027738" y="6027738"/>
          <p14:tracePt t="35648" x="6010275" y="5911850"/>
          <p14:tracePt t="35665" x="5991225" y="5795963"/>
          <p14:tracePt t="35682" x="5983288" y="5688013"/>
          <p14:tracePt t="35698" x="5965825" y="5572125"/>
          <p14:tracePt t="35715" x="5946775" y="5465763"/>
          <p14:tracePt t="35731" x="5946775" y="5367338"/>
          <p14:tracePt t="35748" x="5946775" y="5276850"/>
          <p14:tracePt t="35765" x="5946775" y="5143500"/>
          <p14:tracePt t="35781" x="5946775" y="5089525"/>
          <p14:tracePt t="35798" x="5946775" y="5037138"/>
          <p14:tracePt t="35815" x="5946775" y="4946650"/>
          <p14:tracePt t="35831" x="5956300" y="4830763"/>
          <p14:tracePt t="35848" x="5991225" y="4724400"/>
          <p14:tracePt t="35865" x="6089650" y="4572000"/>
          <p14:tracePt t="35881" x="6205538" y="4429125"/>
          <p14:tracePt t="35898" x="6303963" y="4330700"/>
          <p14:tracePt t="35915" x="6384925" y="4259263"/>
          <p14:tracePt t="35931" x="6456363" y="4214813"/>
          <p14:tracePt t="35948" x="6545263" y="4160838"/>
          <p14:tracePt t="35965" x="6680200" y="4108450"/>
          <p14:tracePt t="35981" x="6848475" y="4027488"/>
          <p14:tracePt t="35998" x="6946900" y="4000500"/>
          <p14:tracePt t="36015" x="7037388" y="3973513"/>
          <p14:tracePt t="36031" x="7116763" y="3956050"/>
          <p14:tracePt t="36048" x="7197725" y="3956050"/>
          <p14:tracePt t="36065" x="7259638" y="3956050"/>
          <p14:tracePt t="36081" x="7340600" y="3973513"/>
          <p14:tracePt t="36098" x="7375525" y="3990975"/>
          <p14:tracePt t="36114" x="7446963" y="4027488"/>
          <p14:tracePt t="36131" x="7518400" y="4108450"/>
          <p14:tracePt t="36148" x="7554913" y="4152900"/>
          <p14:tracePt t="36165" x="7616825" y="4268788"/>
          <p14:tracePt t="36181" x="7680325" y="4537075"/>
          <p14:tracePt t="36198" x="7688263" y="4697413"/>
          <p14:tracePt t="36214" x="7643813" y="4875213"/>
          <p14:tracePt t="36231" x="7581900" y="5018088"/>
          <p14:tracePt t="36248" x="7510463" y="5126038"/>
          <p14:tracePt t="36265" x="7429500" y="5232400"/>
          <p14:tracePt t="36281" x="7358063" y="5340350"/>
          <p14:tracePt t="36298" x="7286625" y="5438775"/>
          <p14:tracePt t="36314" x="7232650" y="5518150"/>
          <p14:tracePt t="36331" x="7161213" y="5589588"/>
          <p14:tracePt t="36347" x="7089775" y="5661025"/>
          <p14:tracePt t="36364" x="7018338" y="5724525"/>
          <p14:tracePt t="36381" x="6929438" y="5776913"/>
          <p14:tracePt t="36397" x="6840538" y="5813425"/>
          <p14:tracePt t="36414" x="6751638" y="5848350"/>
          <p14:tracePt t="36431" x="6653213" y="5867400"/>
          <p14:tracePt t="36447" x="6562725" y="5884863"/>
          <p14:tracePt t="36464" x="6483350" y="5884863"/>
          <p14:tracePt t="36481" x="6411913" y="5884863"/>
          <p14:tracePt t="36497" x="6340475" y="5884863"/>
          <p14:tracePt t="36514" x="6276975" y="5884863"/>
          <p14:tracePt t="36531" x="6215063" y="5875338"/>
          <p14:tracePt t="36547" x="6153150" y="5822950"/>
          <p14:tracePt t="36564" x="6081713" y="5732463"/>
          <p14:tracePt t="36581" x="6010275" y="5626100"/>
          <p14:tracePt t="36597" x="5929313" y="5438775"/>
          <p14:tracePt t="36614" x="5884863" y="5303838"/>
          <p14:tracePt t="36631" x="5857875" y="5197475"/>
          <p14:tracePt t="36647" x="5857875" y="5108575"/>
          <p14:tracePt t="36664" x="5857875" y="5000625"/>
          <p14:tracePt t="36681" x="5857875" y="4919663"/>
          <p14:tracePt t="36697" x="5867400" y="4857750"/>
          <p14:tracePt t="36714" x="5911850" y="4786313"/>
          <p14:tracePt t="36730" x="5983288" y="4724400"/>
          <p14:tracePt t="36747" x="6037263" y="4705350"/>
          <p14:tracePt t="36764" x="6161088" y="4652963"/>
          <p14:tracePt t="36781" x="6276975" y="4616450"/>
          <p14:tracePt t="36797" x="6411913" y="4572000"/>
          <p14:tracePt t="36814" x="6465888" y="4572000"/>
          <p14:tracePt t="36831" x="6527800" y="4572000"/>
          <p14:tracePt t="36847" x="6608763" y="4572000"/>
          <p14:tracePt t="36864" x="6705600" y="4581525"/>
          <p14:tracePt t="36880" x="6796088" y="4633913"/>
          <p14:tracePt t="36897" x="6831013" y="4670425"/>
          <p14:tracePt t="36914" x="6858000" y="4697413"/>
          <p14:tracePt t="36930" x="6875463" y="4714875"/>
          <p14:tracePt t="36947" x="6875463" y="4732338"/>
          <p14:tracePt t="36964" x="6875463" y="4741863"/>
          <p14:tracePt t="37961" x="6884988" y="4741863"/>
          <p14:tracePt t="37981" x="6894513" y="4741863"/>
          <p14:tracePt t="37989" x="6902450" y="4741863"/>
          <p14:tracePt t="37997" x="6911975" y="4741863"/>
          <p14:tracePt t="38015" x="6919913" y="4732338"/>
          <p14:tracePt t="38029" x="6919913" y="4724400"/>
          <p14:tracePt t="38053" x="6929438" y="4724400"/>
          <p14:tracePt t="38401" x="6938963" y="4724400"/>
          <p14:tracePt t="38414" x="6956425" y="4697413"/>
          <p14:tracePt t="38421" x="6973888" y="4660900"/>
          <p14:tracePt t="38429" x="6991350" y="4652963"/>
          <p14:tracePt t="38446" x="7000875" y="4616450"/>
          <p14:tracePt t="38462" x="7010400" y="4608513"/>
          <p14:tracePt t="38479" x="7010400" y="4598988"/>
          <p14:tracePt t="38495" x="7010400" y="4589463"/>
          <p14:tracePt t="38512" x="7018338" y="4589463"/>
          <p14:tracePt t="38557" x="7018338" y="4581525"/>
          <p14:tracePt t="38621" x="7027863" y="4572000"/>
          <p14:tracePt t="38661" x="7037388" y="4562475"/>
          <p14:tracePt t="38669" x="7037388" y="4554538"/>
          <p14:tracePt t="38679" x="7037388" y="4545013"/>
          <p14:tracePt t="38695" x="7037388" y="4500563"/>
          <p14:tracePt t="38712" x="7037388" y="4465638"/>
          <p14:tracePt t="38729" x="7037388" y="4429125"/>
          <p14:tracePt t="38745" x="7037388" y="4402138"/>
          <p14:tracePt t="38762" x="7037388" y="4384675"/>
          <p14:tracePt t="38779" x="7037388" y="4375150"/>
          <p14:tracePt t="38795" x="7027863" y="4357688"/>
          <p14:tracePt t="38812" x="7018338" y="4330700"/>
          <p14:tracePt t="38829" x="7000875" y="4313238"/>
          <p14:tracePt t="38845" x="6973888" y="4286250"/>
          <p14:tracePt t="39301" x="6973888" y="4276725"/>
          <p14:tracePt t="39317" x="6965950" y="4276725"/>
          <p14:tracePt t="39333" x="6956425" y="4276725"/>
          <p14:tracePt t="39349" x="6946900" y="4268788"/>
          <p14:tracePt t="39429" x="6938963" y="4268788"/>
          <p14:tracePt t="39517" x="6929438" y="4268788"/>
          <p14:tracePt t="39533" x="6919913" y="4268788"/>
          <p14:tracePt t="39557" x="6911975" y="4268788"/>
          <p14:tracePt t="39581" x="6902450" y="4268788"/>
          <p14:tracePt t="39613" x="6894513" y="4268788"/>
          <p14:tracePt t="39653" x="6884988" y="4268788"/>
          <p14:tracePt t="39677" x="6875463" y="4268788"/>
          <p14:tracePt t="39709" x="6867525" y="4268788"/>
          <p14:tracePt t="39741" x="6858000" y="4268788"/>
          <p14:tracePt t="39889" x="6848475" y="4268788"/>
          <p14:tracePt t="40033" x="6840538" y="4268788"/>
          <p14:tracePt t="40077" x="6831013" y="4268788"/>
          <p14:tracePt t="40093" x="6823075" y="4276725"/>
          <p14:tracePt t="40101" x="6813550" y="4276725"/>
          <p14:tracePt t="40111" x="6804025" y="4276725"/>
          <p14:tracePt t="40127" x="6769100" y="4303713"/>
          <p14:tracePt t="40144" x="6715125" y="4322763"/>
          <p14:tracePt t="40161" x="6626225" y="4340225"/>
          <p14:tracePt t="40177" x="6537325" y="4348163"/>
          <p14:tracePt t="40194" x="6465888" y="4348163"/>
          <p14:tracePt t="40210" x="6402388" y="4348163"/>
          <p14:tracePt t="40227" x="6313488" y="4348163"/>
          <p14:tracePt t="40244" x="6276975" y="4348163"/>
          <p14:tracePt t="40261" x="6251575" y="4348163"/>
          <p14:tracePt t="40277" x="6242050" y="4348163"/>
          <p14:tracePt t="40341" x="6251575" y="4348163"/>
          <p14:tracePt t="40349" x="6286500" y="4348163"/>
          <p14:tracePt t="40360" x="6323013" y="4340225"/>
          <p14:tracePt t="40377" x="6438900" y="4330700"/>
          <p14:tracePt t="40394" x="6554788" y="4330700"/>
          <p14:tracePt t="40410" x="6680200" y="4330700"/>
          <p14:tracePt t="40427" x="6732588" y="4330700"/>
          <p14:tracePt t="40443" x="6759575" y="4330700"/>
          <p14:tracePt t="40460" x="6777038" y="4340225"/>
          <p14:tracePt t="40477" x="6813550" y="4348163"/>
          <p14:tracePt t="40494" x="6840538" y="4375150"/>
          <p14:tracePt t="40510" x="6884988" y="4411663"/>
          <p14:tracePt t="40527" x="6956425" y="4510088"/>
          <p14:tracePt t="40543" x="6991350" y="4589463"/>
          <p14:tracePt t="40560" x="7089775" y="4776788"/>
          <p14:tracePt t="40577" x="7188200" y="4956175"/>
          <p14:tracePt t="40593" x="7269163" y="5089525"/>
          <p14:tracePt t="40610" x="7323138" y="5224463"/>
          <p14:tracePt t="40627" x="7348538" y="5330825"/>
          <p14:tracePt t="40643" x="7358063" y="5419725"/>
          <p14:tracePt t="40660" x="7367588" y="5510213"/>
          <p14:tracePt t="40677" x="7375525" y="5608638"/>
          <p14:tracePt t="40693" x="7375525" y="5768975"/>
          <p14:tracePt t="40710" x="7375525" y="5848350"/>
          <p14:tracePt t="40727" x="7375525" y="5919788"/>
          <p14:tracePt t="40743" x="7375525" y="6010275"/>
          <p14:tracePt t="40760" x="7375525" y="6108700"/>
          <p14:tracePt t="40777" x="7375525" y="6188075"/>
          <p14:tracePt t="40793" x="7375525" y="6251575"/>
          <p14:tracePt t="40810" x="7375525" y="6303963"/>
          <p14:tracePt t="40827" x="7375525" y="6348413"/>
          <p14:tracePt t="40843" x="7375525" y="6402388"/>
          <p14:tracePt t="40860" x="7375525" y="6446838"/>
          <p14:tracePt t="40877" x="7348538" y="6491288"/>
          <p14:tracePt t="40893" x="7277100" y="6545263"/>
          <p14:tracePt t="40910" x="7215188" y="6572250"/>
          <p14:tracePt t="40926" x="7143750" y="6599238"/>
          <p14:tracePt t="40943" x="7072313" y="6616700"/>
          <p14:tracePt t="40960" x="7010400" y="6626225"/>
          <p14:tracePt t="40976" x="6946900" y="6634163"/>
          <p14:tracePt t="40993" x="6902450" y="6643688"/>
          <p14:tracePt t="41010" x="6831013" y="6643688"/>
          <p14:tracePt t="41026" x="6769100" y="6643688"/>
          <p14:tracePt t="41043" x="6688138" y="6626225"/>
          <p14:tracePt t="41060" x="6581775" y="6608763"/>
          <p14:tracePt t="41076" x="6527800" y="6599238"/>
          <p14:tracePt t="41093" x="6411913" y="6572250"/>
          <p14:tracePt t="41110" x="6340475" y="6554788"/>
          <p14:tracePt t="41126" x="6259513" y="6537325"/>
          <p14:tracePt t="41143" x="6215063" y="6527800"/>
          <p14:tracePt t="41160" x="6153150" y="6500813"/>
          <p14:tracePt t="41176" x="6116638" y="6473825"/>
          <p14:tracePt t="41193" x="6089650" y="6456363"/>
          <p14:tracePt t="41209" x="6072188" y="6438900"/>
          <p14:tracePt t="41226" x="6045200" y="6419850"/>
          <p14:tracePt t="41243" x="6027738" y="6394450"/>
          <p14:tracePt t="41259" x="6018213" y="6375400"/>
          <p14:tracePt t="41276" x="6018213" y="6367463"/>
          <p14:tracePt t="41293" x="6018213" y="6348413"/>
          <p14:tracePt t="41309" x="6018213" y="6340475"/>
          <p14:tracePt t="41326" x="6018213" y="6330950"/>
          <p14:tracePt t="41343" x="6027738" y="6313488"/>
          <p14:tracePt t="41359" x="6037263" y="6313488"/>
          <p14:tracePt t="41376" x="6037263" y="6303963"/>
          <p14:tracePt t="41509" x="6037263" y="6296025"/>
          <p14:tracePt t="41517" x="6037263" y="6269038"/>
          <p14:tracePt t="41526" x="6037263" y="6242050"/>
          <p14:tracePt t="41542" x="6018213" y="6161088"/>
          <p14:tracePt t="41559" x="5991225" y="6089650"/>
          <p14:tracePt t="41576" x="5956300" y="5973763"/>
          <p14:tracePt t="41592" x="5911850" y="5830888"/>
          <p14:tracePt t="41609" x="5857875" y="5608638"/>
          <p14:tracePt t="41626" x="5768975" y="5357813"/>
          <p14:tracePt t="41642" x="5688013" y="5126038"/>
          <p14:tracePt t="41659" x="5616575" y="4884738"/>
          <p14:tracePt t="41676" x="5537200" y="4660900"/>
          <p14:tracePt t="41692" x="5483225" y="4500563"/>
          <p14:tracePt t="41709" x="5402263" y="4303713"/>
          <p14:tracePt t="41726" x="5384800" y="4232275"/>
          <p14:tracePt t="41742" x="5367338" y="4160838"/>
          <p14:tracePt t="41759" x="5357813" y="4108450"/>
          <p14:tracePt t="41776" x="5340350" y="4054475"/>
          <p14:tracePt t="41792" x="5313363" y="3983038"/>
          <p14:tracePt t="41809" x="5313363" y="3938588"/>
          <p14:tracePt t="41825" x="5303838" y="3894138"/>
          <p14:tracePt t="41842" x="5286375" y="3848100"/>
          <p14:tracePt t="41859" x="5286375" y="3803650"/>
          <p14:tracePt t="41876" x="5276850" y="3768725"/>
          <p14:tracePt t="41892" x="5268913" y="3732213"/>
          <p14:tracePt t="41909" x="5259388" y="3705225"/>
          <p14:tracePt t="41925" x="5251450" y="3687763"/>
          <p14:tracePt t="41942" x="5241925" y="3679825"/>
          <p14:tracePt t="41959" x="5232400" y="3660775"/>
          <p14:tracePt t="41975" x="5232400" y="3652838"/>
          <p14:tracePt t="41992" x="5224463" y="3633788"/>
          <p14:tracePt t="42009" x="5214938" y="3616325"/>
          <p14:tracePt t="42025" x="5205413" y="3598863"/>
          <p14:tracePt t="42042" x="5205413" y="3589338"/>
          <p14:tracePt t="42059" x="5197475" y="3581400"/>
          <p14:tracePt t="42092" x="5187950" y="3571875"/>
          <p14:tracePt t="42109" x="5187950" y="3562350"/>
          <p14:tracePt t="42125" x="5170488" y="3554413"/>
          <p14:tracePt t="42142" x="5160963" y="3544888"/>
          <p14:tracePt t="42181" x="5153025" y="3544888"/>
          <p14:tracePt t="42192" x="5153025" y="3536950"/>
          <p14:tracePt t="42229" x="5153025" y="3527425"/>
          <p14:tracePt t="42237" x="5153025" y="3509963"/>
          <p14:tracePt t="42253" x="5160963" y="3490913"/>
          <p14:tracePt t="42262" x="5170488" y="3482975"/>
          <p14:tracePt t="42275" x="5170488" y="3473450"/>
          <p14:tracePt t="42292" x="5187950" y="3465513"/>
          <p14:tracePt t="42308" x="5197475" y="3465513"/>
          <p14:tracePt t="42325" x="5214938" y="3455988"/>
          <p14:tracePt t="42342" x="5224463" y="3455988"/>
          <p14:tracePt t="42375" x="5224463" y="3446463"/>
          <p14:tracePt t="42392" x="5232400" y="3446463"/>
          <p14:tracePt t="42461" x="5241925" y="3446463"/>
          <p14:tracePt t="42478" x="5251450" y="3446463"/>
          <p14:tracePt t="42485" x="5259388" y="3446463"/>
          <p14:tracePt t="42501" x="5268913" y="3446463"/>
          <p14:tracePt t="42565" x="5276850" y="3446463"/>
          <p14:tracePt t="42701" x="5276850" y="3455988"/>
          <p14:tracePt t="42781" x="5295900" y="3473450"/>
          <p14:tracePt t="42789" x="5322888" y="3482975"/>
          <p14:tracePt t="42797" x="5367338" y="3500438"/>
          <p14:tracePt t="42808" x="5429250" y="3527425"/>
          <p14:tracePt t="42825" x="5589588" y="3554413"/>
          <p14:tracePt t="42841" x="5776913" y="3581400"/>
          <p14:tracePt t="42858" x="5965825" y="3589338"/>
          <p14:tracePt t="42874" x="6153150" y="3608388"/>
          <p14:tracePt t="42891" x="6313488" y="3616325"/>
          <p14:tracePt t="42908" x="6446838" y="3633788"/>
          <p14:tracePt t="42925" x="6518275" y="3643313"/>
          <p14:tracePt t="42941" x="6589713" y="3643313"/>
          <p14:tracePt t="42958" x="6680200" y="3660775"/>
          <p14:tracePt t="42975" x="6732588" y="3670300"/>
          <p14:tracePt t="42991" x="6858000" y="3697288"/>
          <p14:tracePt t="43008" x="7045325" y="3732213"/>
          <p14:tracePt t="43024" x="7170738" y="3751263"/>
          <p14:tracePt t="43041" x="7242175" y="3768725"/>
          <p14:tracePt t="43058" x="7340600" y="3786188"/>
          <p14:tracePt t="43074" x="7456488" y="3803650"/>
          <p14:tracePt t="43091" x="7653338" y="3840163"/>
          <p14:tracePt t="43108" x="7902575" y="3884613"/>
          <p14:tracePt t="43124" x="8153400" y="3929063"/>
          <p14:tracePt t="43141" x="8510588" y="4000500"/>
          <p14:tracePt t="43158" x="8680450" y="4054475"/>
          <p14:tracePt t="43174" x="8840788" y="4089400"/>
          <p14:tracePt t="43191" x="9099550" y="4160838"/>
          <p14:tracePt t="43207" x="9331325" y="4224338"/>
          <p14:tracePt t="43224" x="9510713" y="4268788"/>
          <p14:tracePt t="43241" x="9617075" y="4295775"/>
          <p14:tracePt t="43257" x="9671050" y="4303713"/>
          <p14:tracePt t="43274" x="9680575" y="4303713"/>
          <p14:tracePt t="43309" x="9680575" y="4313238"/>
          <p14:tracePt t="43421" x="9671050" y="4313238"/>
          <p14:tracePt t="43437" x="9661525" y="4313238"/>
          <p14:tracePt t="43453" x="9653588" y="4313238"/>
          <p14:tracePt t="43501" x="9644063" y="4313238"/>
          <p14:tracePt t="43517" x="9634538" y="4313238"/>
          <p14:tracePt t="43526" x="9617075" y="4313238"/>
          <p14:tracePt t="43533" x="9590088" y="4313238"/>
          <p14:tracePt t="43542" x="9563100" y="4303713"/>
          <p14:tracePt t="43557" x="9518650" y="4303713"/>
          <p14:tracePt t="43574" x="9483725" y="4322763"/>
          <p14:tracePt t="43590" x="9474200" y="4330700"/>
          <p14:tracePt t="43607" x="9466263" y="4340225"/>
          <p14:tracePt t="43713" x="9466263" y="4348163"/>
          <p14:tracePt t="43721" x="9474200" y="4357688"/>
          <p14:tracePt t="43729" x="9501188" y="4375150"/>
          <p14:tracePt t="43740" x="9518650" y="4384675"/>
          <p14:tracePt t="43757" x="9572625" y="4411663"/>
          <p14:tracePt t="43774" x="9644063" y="4438650"/>
          <p14:tracePt t="43790" x="9725025" y="4456113"/>
          <p14:tracePt t="43807" x="9813925" y="4473575"/>
          <p14:tracePt t="43824" x="9902825" y="4483100"/>
          <p14:tracePt t="43840" x="9974263" y="4491038"/>
          <p14:tracePt t="43857" x="10010775" y="4500563"/>
          <p14:tracePt t="43873" x="10028238" y="4500563"/>
          <p14:tracePt t="43890" x="10045700" y="4500563"/>
          <p14:tracePt t="43907" x="10072688" y="4500563"/>
          <p14:tracePt t="43924" x="10099675" y="4500563"/>
          <p14:tracePt t="43940" x="10117138" y="4500563"/>
          <p14:tracePt t="43957" x="10134600" y="4500563"/>
          <p14:tracePt t="43974" x="10090150" y="4483100"/>
          <p14:tracePt t="43990" x="10028238" y="4473575"/>
          <p14:tracePt t="44007" x="9947275" y="4473575"/>
          <p14:tracePt t="44141" x="9939338" y="4473575"/>
          <p14:tracePt t="44149" x="9939338" y="4456113"/>
          <p14:tracePt t="44159" x="9939338" y="4438650"/>
          <p14:tracePt t="44173" x="9966325" y="4394200"/>
          <p14:tracePt t="44190" x="10001250" y="4394200"/>
          <p14:tracePt t="44206" x="10045700" y="4402138"/>
          <p14:tracePt t="44223" x="10109200" y="4411663"/>
          <p14:tracePt t="44240" x="10206038" y="4411663"/>
          <p14:tracePt t="44257" x="10304463" y="4419600"/>
          <p14:tracePt t="44273" x="10412413" y="4419600"/>
          <p14:tracePt t="44290" x="10501313" y="4419600"/>
          <p14:tracePt t="44306" x="10545763" y="4419600"/>
          <p14:tracePt t="44323" x="10617200" y="4419600"/>
          <p14:tracePt t="44340" x="10680700" y="4419600"/>
          <p14:tracePt t="44357" x="10752138" y="4419600"/>
          <p14:tracePt t="44373" x="10868025" y="4429125"/>
          <p14:tracePt t="44390" x="10939463" y="4438650"/>
          <p14:tracePt t="44406" x="11028363" y="4465638"/>
          <p14:tracePt t="44423" x="11099800" y="4473575"/>
          <p14:tracePt t="44440" x="11161713" y="4500563"/>
          <p14:tracePt t="44456" x="11215688" y="4510088"/>
          <p14:tracePt t="44473" x="11331575" y="4527550"/>
          <p14:tracePt t="44490" x="11466513" y="4545013"/>
          <p14:tracePt t="44506" x="11572875" y="4562475"/>
          <p14:tracePt t="44523" x="11634788" y="4562475"/>
          <p14:tracePt t="44565" x="11634788" y="4572000"/>
          <p14:tracePt t="44573" x="11644313" y="4572000"/>
          <p14:tracePt t="44589" x="11680825" y="4616450"/>
          <p14:tracePt t="44606" x="11715750" y="4670425"/>
          <p14:tracePt t="44623" x="11752263" y="4724400"/>
          <p14:tracePt t="44640" x="11777663" y="4768850"/>
          <p14:tracePt t="44656" x="11787188" y="4803775"/>
          <p14:tracePt t="44673" x="11796713" y="4857750"/>
          <p14:tracePt t="44689" x="11796713" y="4884738"/>
          <p14:tracePt t="44706" x="11787188" y="4929188"/>
          <p14:tracePt t="44723" x="11760200" y="4965700"/>
          <p14:tracePt t="44739" x="11725275" y="5010150"/>
          <p14:tracePt t="44756" x="11644313" y="5054600"/>
          <p14:tracePt t="44773" x="11545888" y="5099050"/>
          <p14:tracePt t="44789" x="11358563" y="5170488"/>
          <p14:tracePt t="44806" x="11180763" y="5205413"/>
          <p14:tracePt t="44823" x="11018838" y="5241925"/>
          <p14:tracePt t="44839" x="10885488" y="5268913"/>
          <p14:tracePt t="44856" x="10823575" y="5276850"/>
          <p14:tracePt t="44873" x="10760075" y="5276850"/>
          <p14:tracePt t="44889" x="10698163" y="5276850"/>
          <p14:tracePt t="44906" x="10617200" y="5268913"/>
          <p14:tracePt t="44923" x="10555288" y="5241925"/>
          <p14:tracePt t="44939" x="10537825" y="5224463"/>
          <p14:tracePt t="44956" x="10528300" y="5224463"/>
          <p14:tracePt t="44973" x="10518775" y="5214938"/>
          <p14:tracePt t="44989" x="10501313" y="5205413"/>
          <p14:tracePt t="45006" x="10501313" y="5197475"/>
          <p14:tracePt t="45022" x="10491788" y="5197475"/>
          <p14:tracePt t="45056" x="10491788" y="5187950"/>
          <p14:tracePt t="45093" x="10483850" y="5187950"/>
          <p14:tracePt t="45585" x="10474325" y="5187950"/>
          <p14:tracePt t="45593" x="10466388" y="5180013"/>
          <p14:tracePt t="45601" x="10447338" y="5160963"/>
          <p14:tracePt t="45609" x="10412413" y="5160963"/>
          <p14:tracePt t="45622" x="10358438" y="5143500"/>
          <p14:tracePt t="45638" x="10287000" y="5116513"/>
          <p14:tracePt t="45655" x="10144125" y="5062538"/>
          <p14:tracePt t="45672" x="9983788" y="5000625"/>
          <p14:tracePt t="45688" x="9831388" y="4938713"/>
          <p14:tracePt t="45705" x="9742488" y="4911725"/>
          <p14:tracePt t="45722" x="9671050" y="4875213"/>
          <p14:tracePt t="45738" x="9634538" y="4857750"/>
          <p14:tracePt t="45755" x="9617075" y="4840288"/>
          <p14:tracePt t="45772" x="9599613" y="4830763"/>
          <p14:tracePt t="45788" x="9572625" y="4813300"/>
          <p14:tracePt t="45805" x="9545638" y="4795838"/>
          <p14:tracePt t="45822" x="9537700" y="4786313"/>
          <p14:tracePt t="45838" x="9528175" y="4776788"/>
          <p14:tracePt t="45855" x="9518650" y="4768850"/>
          <p14:tracePt t="45872" x="9501188" y="4751388"/>
          <p14:tracePt t="45888" x="9483725" y="4732338"/>
          <p14:tracePt t="45905" x="9466263" y="4714875"/>
          <p14:tracePt t="45922" x="9456738" y="4679950"/>
          <p14:tracePt t="45938" x="9429750" y="4652963"/>
          <p14:tracePt t="45955" x="9402763" y="4625975"/>
          <p14:tracePt t="45972" x="9385300" y="4598988"/>
          <p14:tracePt t="45988" x="9367838" y="4589463"/>
          <p14:tracePt t="46005" x="9367838" y="4581525"/>
          <p14:tracePt t="46021" x="9358313" y="4554538"/>
          <p14:tracePt t="46038" x="9340850" y="4537075"/>
          <p14:tracePt t="46055" x="9323388" y="4510088"/>
          <p14:tracePt t="46071" x="9304338" y="4491038"/>
          <p14:tracePt t="46088" x="9304338" y="4483100"/>
          <p14:tracePt t="46105" x="9286875" y="4465638"/>
          <p14:tracePt t="46121" x="9277350" y="4438650"/>
          <p14:tracePt t="46138" x="9269413" y="4411663"/>
          <p14:tracePt t="46155" x="9242425" y="4357688"/>
          <p14:tracePt t="46171" x="9224963" y="4330700"/>
          <p14:tracePt t="46188" x="9205913" y="4295775"/>
          <p14:tracePt t="46205" x="9188450" y="4259263"/>
          <p14:tracePt t="46221" x="9170988" y="4232275"/>
          <p14:tracePt t="46238" x="9161463" y="4214813"/>
          <p14:tracePt t="46255" x="9153525" y="4197350"/>
          <p14:tracePt t="46271" x="9144000" y="4179888"/>
          <p14:tracePt t="46288" x="9134475" y="4170363"/>
          <p14:tracePt t="46321" x="9134475" y="4160838"/>
          <p14:tracePt t="46465" x="9134475" y="4152900"/>
          <p14:tracePt t="46981" x="9134475" y="4143375"/>
          <p14:tracePt t="47029" x="9126538" y="4143375"/>
          <p14:tracePt t="47045" x="9126538" y="4133850"/>
          <p14:tracePt t="47165" x="9117013" y="4133850"/>
          <p14:tracePt t="47181" x="9117013" y="4125913"/>
          <p14:tracePt t="47205" x="9109075" y="4125913"/>
          <p14:tracePt t="47293" x="9109075" y="4116388"/>
          <p14:tracePt t="47309" x="9099550" y="4116388"/>
          <p14:tracePt t="47325" x="9099550" y="4108450"/>
          <p14:tracePt t="47357" x="9099550" y="4098925"/>
          <p14:tracePt t="47365" x="9090025" y="4098925"/>
          <p14:tracePt t="47381" x="9090025" y="4089400"/>
          <p14:tracePt t="47413" x="9090025" y="4081463"/>
          <p14:tracePt t="47429" x="9090025" y="4071938"/>
          <p14:tracePt t="47439" x="9082088" y="4071938"/>
          <p14:tracePt t="47453" x="9082088" y="4062413"/>
          <p14:tracePt t="47469" x="9072563" y="4062413"/>
          <p14:tracePt t="47477" x="9072563" y="4054475"/>
          <p14:tracePt t="47501" x="9072563" y="4044950"/>
          <p14:tracePt t="47509" x="9072563" y="4037013"/>
          <p14:tracePt t="47525" x="9063038" y="4037013"/>
          <p14:tracePt t="47541" x="9063038" y="4027488"/>
          <p14:tracePt t="47565" x="9063038" y="4017963"/>
          <p14:tracePt t="47581" x="9055100" y="4017963"/>
          <p14:tracePt t="47591" x="9055100" y="4010025"/>
          <p14:tracePt t="47629" x="9055100" y="4000500"/>
          <p14:tracePt t="47653" x="9055100" y="3990975"/>
          <p14:tracePt t="47661" x="9045575" y="3990975"/>
          <p14:tracePt t="47685" x="9037638" y="3990975"/>
          <p14:tracePt t="47693" x="9037638" y="3983038"/>
          <p14:tracePt t="47717" x="9028113" y="3973513"/>
          <p14:tracePt t="47733" x="9028113" y="3965575"/>
          <p14:tracePt t="47741" x="9018588" y="3956050"/>
          <p14:tracePt t="47765" x="9010650" y="3946525"/>
          <p14:tracePt t="47790" x="9001125" y="3938588"/>
          <p14:tracePt t="47829" x="8991600" y="3929063"/>
          <p14:tracePt t="47845" x="8983663" y="3919538"/>
          <p14:tracePt t="47853" x="8983663" y="3911600"/>
          <p14:tracePt t="47861" x="8974138" y="3911600"/>
          <p14:tracePt t="47877" x="8974138" y="3902075"/>
          <p14:tracePt t="47886" x="8974138" y="3894138"/>
          <p14:tracePt t="47903" x="8966200" y="3894138"/>
          <p14:tracePt t="47920" x="8966200" y="3884613"/>
          <p14:tracePt t="47936" x="8956675" y="3875088"/>
          <p14:tracePt t="47953" x="8947150" y="3867150"/>
          <p14:tracePt t="47970" x="8939213" y="3857625"/>
          <p14:tracePt t="47990" x="8939213" y="3848100"/>
          <p14:tracePt t="48003" x="8929688" y="3848100"/>
          <p14:tracePt t="48021" x="8929688" y="3840163"/>
          <p14:tracePt t="48036" x="8920163" y="3840163"/>
          <p14:tracePt t="48053" x="8920163" y="3822700"/>
          <p14:tracePt t="48069" x="8912225" y="3803650"/>
          <p14:tracePt t="48086" x="8902700" y="3795713"/>
          <p14:tracePt t="48103" x="8902700" y="3786188"/>
          <p14:tracePt t="48119" x="8902700" y="3776663"/>
          <p14:tracePt t="48136" x="8894763" y="3768725"/>
          <p14:tracePt t="48153" x="8894763" y="3751263"/>
          <p14:tracePt t="48169" x="8885238" y="3741738"/>
          <p14:tracePt t="48269" x="8885238" y="3732213"/>
          <p14:tracePt t="48349" x="8885238" y="3724275"/>
          <p14:tracePt t="48373" x="8885238" y="3714750"/>
          <p14:tracePt t="48437" x="8902700" y="3705225"/>
          <p14:tracePt t="48445" x="8920163" y="3705225"/>
          <p14:tracePt t="48454" x="8939213" y="3705225"/>
          <p14:tracePt t="48469" x="8983663" y="3705225"/>
          <p14:tracePt t="48486" x="9028113" y="3705225"/>
          <p14:tracePt t="48502" x="9090025" y="3705225"/>
          <p14:tracePt t="48519" x="9144000" y="3714750"/>
          <p14:tracePt t="48536" x="9215438" y="3724275"/>
          <p14:tracePt t="48552" x="9296400" y="3741738"/>
          <p14:tracePt t="48569" x="9358313" y="3751263"/>
          <p14:tracePt t="48586" x="9429750" y="3768725"/>
          <p14:tracePt t="48602" x="9483725" y="3768725"/>
          <p14:tracePt t="48619" x="9545638" y="3776663"/>
          <p14:tracePt t="48636" x="9590088" y="3786188"/>
          <p14:tracePt t="48652" x="9661525" y="3795713"/>
          <p14:tracePt t="48669" x="9742488" y="3795713"/>
          <p14:tracePt t="48686" x="9912350" y="3813175"/>
          <p14:tracePt t="48702" x="10045700" y="3830638"/>
          <p14:tracePt t="48719" x="10161588" y="3840163"/>
          <p14:tracePt t="48735" x="10287000" y="3857625"/>
          <p14:tracePt t="48752" x="10412413" y="3875088"/>
          <p14:tracePt t="48769" x="10518775" y="3884613"/>
          <p14:tracePt t="48785" x="10617200" y="3884613"/>
          <p14:tracePt t="48802" x="10706100" y="3894138"/>
          <p14:tracePt t="48819" x="10814050" y="3902075"/>
          <p14:tracePt t="48835" x="10895013" y="3902075"/>
          <p14:tracePt t="48852" x="10956925" y="3902075"/>
          <p14:tracePt t="48869" x="11072813" y="3902075"/>
          <p14:tracePt t="48885" x="11296650" y="3902075"/>
          <p14:tracePt t="48902" x="11412538" y="3902075"/>
          <p14:tracePt t="48919" x="11510963" y="3902075"/>
          <p14:tracePt t="48936" x="11590338" y="3902075"/>
          <p14:tracePt t="48952" x="11680825" y="3911600"/>
          <p14:tracePt t="48969" x="11715750" y="3919538"/>
          <p14:tracePt t="48985" x="11769725" y="3929063"/>
          <p14:tracePt t="49002" x="11823700" y="3938588"/>
          <p14:tracePt t="49019" x="11849100" y="3965575"/>
          <p14:tracePt t="49035" x="11885613" y="3990975"/>
          <p14:tracePt t="49052" x="11920538" y="4017963"/>
          <p14:tracePt t="49069" x="11957050" y="4054475"/>
          <p14:tracePt t="49085" x="12038013" y="4089400"/>
          <p14:tracePt t="49102" x="12090400" y="4116388"/>
          <p14:tracePt t="49118" x="12117388" y="4143375"/>
          <p14:tracePt t="49135" x="12144375" y="4160838"/>
          <p14:tracePt t="49152" x="12153900" y="4179888"/>
          <p14:tracePt t="49168" x="12161838" y="4187825"/>
          <p14:tracePt t="49185" x="12171363" y="4197350"/>
          <p14:tracePt t="49202" x="12180888" y="4224338"/>
          <p14:tracePt t="49219" x="12180888" y="4259263"/>
          <p14:tracePt t="49235" x="12188825" y="4303713"/>
          <p14:tracePt t="49252" x="12188825" y="4348163"/>
          <p14:tracePt t="49268" x="12188825" y="4384675"/>
          <p14:tracePt t="49285" x="12188825" y="4456113"/>
          <p14:tracePt t="49302" x="12188825" y="4518025"/>
          <p14:tracePt t="49318" x="12188825" y="4572000"/>
          <p14:tracePt t="49335" x="12188825" y="4625975"/>
          <p14:tracePt t="49351" x="12188825" y="4687888"/>
          <p14:tracePt t="49368" x="12188825" y="4751388"/>
          <p14:tracePt t="49385" x="12188825" y="4795838"/>
          <p14:tracePt t="49401" x="12188825" y="4867275"/>
          <p14:tracePt t="49418" x="12180888" y="4929188"/>
          <p14:tracePt t="49435" x="12171363" y="4991100"/>
          <p14:tracePt t="49451" x="12171363" y="5072063"/>
          <p14:tracePt t="49468" x="12161838" y="5143500"/>
          <p14:tracePt t="49485" x="12153900" y="5205413"/>
          <p14:tracePt t="49501" x="12153900" y="5313363"/>
          <p14:tracePt t="49518" x="12153900" y="5348288"/>
          <p14:tracePt t="49535" x="12153900" y="5411788"/>
          <p14:tracePt t="49551" x="12144375" y="5465763"/>
          <p14:tracePt t="49568" x="12134850" y="5500688"/>
          <p14:tracePt t="49585" x="12126913" y="5545138"/>
          <p14:tracePt t="49601" x="12117388" y="5599113"/>
          <p14:tracePt t="49618" x="12090400" y="5680075"/>
          <p14:tracePt t="49634" x="12072938" y="5759450"/>
          <p14:tracePt t="49651" x="12055475" y="5822950"/>
          <p14:tracePt t="49668" x="12038013" y="5884863"/>
          <p14:tracePt t="49685" x="12038013" y="5929313"/>
          <p14:tracePt t="49701" x="12028488" y="6010275"/>
          <p14:tracePt t="49718" x="12018963" y="6054725"/>
          <p14:tracePt t="49735" x="12018963" y="6099175"/>
          <p14:tracePt t="49751" x="12011025" y="6143625"/>
          <p14:tracePt t="49768" x="12001500" y="6188075"/>
          <p14:tracePt t="49784" x="11991975" y="6224588"/>
          <p14:tracePt t="49801" x="11984038" y="6259513"/>
          <p14:tracePt t="49818" x="11966575" y="6276975"/>
          <p14:tracePt t="49835" x="11947525" y="6303963"/>
          <p14:tracePt t="49851" x="11939588" y="6330950"/>
          <p14:tracePt t="49868" x="11920538" y="6357938"/>
          <p14:tracePt t="49885" x="11912600" y="6375400"/>
          <p14:tracePt t="49901" x="11895138" y="6411913"/>
          <p14:tracePt t="49918" x="11895138" y="6429375"/>
          <p14:tracePt t="49934" x="11885613" y="6446838"/>
          <p14:tracePt t="49951" x="11876088" y="6465888"/>
          <p14:tracePt t="49968" x="11858625" y="6483350"/>
          <p14:tracePt t="49984" x="11849100" y="6500813"/>
          <p14:tracePt t="50001" x="11831638" y="6527800"/>
          <p14:tracePt t="50018" x="11814175" y="6545263"/>
          <p14:tracePt t="50034" x="11796713" y="6562725"/>
          <p14:tracePt t="50051" x="11787188" y="6572250"/>
          <p14:tracePt t="50067" x="11777663" y="6589713"/>
          <p14:tracePt t="50084" x="11760200" y="6599238"/>
          <p14:tracePt t="50101" x="11752263" y="6616700"/>
          <p14:tracePt t="50117" x="11752263" y="6634163"/>
          <p14:tracePt t="50134" x="11733213" y="6653213"/>
          <p14:tracePt t="50151" x="11725275" y="6661150"/>
          <p14:tracePt t="50167" x="11715750" y="6680200"/>
          <p14:tracePt t="50184" x="11715750" y="6697663"/>
          <p14:tracePt t="50201" x="11706225" y="6705600"/>
          <p14:tracePt t="50217" x="11706225" y="6715125"/>
          <p14:tracePt t="50234" x="11698288" y="6724650"/>
          <p14:tracePt t="50267" x="11688763" y="6724650"/>
          <p14:tracePt t="50309" x="11680825" y="6724650"/>
          <p14:tracePt t="50473" x="11671300" y="6724650"/>
          <p14:tracePt t="50501" x="11671300" y="6715125"/>
          <p14:tracePt t="50541" x="11661775" y="6715125"/>
          <p14:tracePt t="50653" x="11661775" y="6705600"/>
          <p14:tracePt t="52089" x="11680825" y="6705600"/>
          <p14:tracePt t="52097" x="11706225" y="6697663"/>
          <p14:tracePt t="52105" x="11777663" y="6688138"/>
          <p14:tracePt t="52115" x="11885613" y="6670675"/>
          <p14:tracePt t="52132" x="11966575" y="6634163"/>
          <p14:tracePt t="52149" x="11966575" y="6589713"/>
          <p14:tracePt t="52165" x="11966575" y="6572250"/>
          <p14:tracePt t="52182" x="11966575" y="6562725"/>
          <p14:tracePt t="52215" x="11966575" y="6554788"/>
          <p14:tracePt t="52232" x="11966575" y="6545263"/>
          <p14:tracePt t="52249" x="11957050" y="6537325"/>
          <p14:tracePt t="52325" x="11957050" y="6527800"/>
          <p14:tracePt t="52333" x="11939588" y="6527800"/>
          <p14:tracePt t="52341" x="11912600" y="6491288"/>
          <p14:tracePt t="52350" x="11895138" y="6473825"/>
          <p14:tracePt t="52365" x="11823700" y="6419850"/>
          <p14:tracePt t="52382" x="11777663" y="6375400"/>
          <p14:tracePt t="52399" x="11698288" y="6303963"/>
          <p14:tracePt t="52415" x="11634788" y="6251575"/>
          <p14:tracePt t="52432" x="11572875" y="6197600"/>
          <p14:tracePt t="52448" x="11501438" y="6126163"/>
          <p14:tracePt t="52465" x="11456988" y="6099175"/>
          <p14:tracePt t="52482" x="11395075" y="6045200"/>
          <p14:tracePt t="52498" x="11341100" y="5983288"/>
          <p14:tracePt t="52515" x="11304588" y="5946775"/>
          <p14:tracePt t="52532" x="11269663" y="5902325"/>
          <p14:tracePt t="52548" x="11225213" y="5840413"/>
          <p14:tracePt t="52565" x="11188700" y="5786438"/>
          <p14:tracePt t="52582" x="11180763" y="5776913"/>
          <p14:tracePt t="52598" x="11171238" y="5768975"/>
          <p14:tracePt t="52615" x="11153775" y="5741988"/>
          <p14:tracePt t="52632" x="11082338" y="5670550"/>
          <p14:tracePt t="52648" x="11018838" y="5608638"/>
          <p14:tracePt t="52665" x="10966450" y="5545138"/>
          <p14:tracePt t="52682" x="10912475" y="5473700"/>
          <p14:tracePt t="52698" x="10902950" y="5473700"/>
          <p14:tracePt t="52715" x="10902950" y="5465763"/>
          <p14:tracePt t="52748" x="10895013" y="5465763"/>
          <p14:tracePt t="54385" x="10902950" y="5438775"/>
          <p14:tracePt t="54398" x="10912475" y="5419725"/>
          <p14:tracePt t="54405" x="10912475" y="5411788"/>
          <p14:tracePt t="54413" x="10912475" y="5394325"/>
          <p14:tracePt t="54430" x="10920413" y="5367338"/>
          <p14:tracePt t="54446" x="10929938" y="5348288"/>
          <p14:tracePt t="54463" x="10929938" y="5322888"/>
          <p14:tracePt t="54480" x="10929938" y="5303838"/>
          <p14:tracePt t="54497" x="10929938" y="5286375"/>
          <p14:tracePt t="54513" x="10929938" y="5268913"/>
          <p14:tracePt t="54530" x="10929938" y="5251450"/>
          <p14:tracePt t="54546" x="10939463" y="5214938"/>
          <p14:tracePt t="54563" x="10939463" y="5160963"/>
          <p14:tracePt t="54580" x="10939463" y="5126038"/>
          <p14:tracePt t="54596" x="10939463" y="5089525"/>
          <p14:tracePt t="54613" x="10939463" y="5045075"/>
          <p14:tracePt t="54630" x="10947400" y="5027613"/>
          <p14:tracePt t="54646" x="10947400" y="5010150"/>
          <p14:tracePt t="54663" x="10947400" y="4983163"/>
          <p14:tracePt t="54680" x="10947400" y="4973638"/>
          <p14:tracePt t="54696" x="10947400" y="4965700"/>
          <p14:tracePt t="54713" x="10947400" y="4956175"/>
          <p14:tracePt t="54730" x="10947400" y="4946650"/>
          <p14:tracePt t="54746" x="10947400" y="4938713"/>
          <p14:tracePt t="54780" x="10947400" y="4919663"/>
          <p14:tracePt t="54813" x="10947400" y="4911725"/>
          <p14:tracePt t="54829" x="10947400" y="4902200"/>
          <p14:tracePt t="54846" x="10947400" y="4884738"/>
          <p14:tracePt t="54863" x="10947400" y="4875213"/>
          <p14:tracePt t="54879" x="10939463" y="4867275"/>
          <p14:tracePt t="54896" x="10920413" y="4848225"/>
          <p14:tracePt t="54913" x="10895013" y="4822825"/>
          <p14:tracePt t="54929" x="10868025" y="4795838"/>
          <p14:tracePt t="54946" x="10841038" y="4768850"/>
          <p14:tracePt t="54963" x="10823575" y="4732338"/>
          <p14:tracePt t="54979" x="10804525" y="4724400"/>
          <p14:tracePt t="54996" x="10787063" y="4705350"/>
          <p14:tracePt t="55013" x="10787063" y="4697413"/>
          <p14:tracePt t="55029" x="10769600" y="4679950"/>
          <p14:tracePt t="55046" x="10760075" y="4670425"/>
          <p14:tracePt t="55063" x="10752138" y="4652963"/>
          <p14:tracePt t="55079" x="10733088" y="4633913"/>
          <p14:tracePt t="55096" x="10725150" y="4616450"/>
          <p14:tracePt t="55113" x="10706100" y="4608513"/>
          <p14:tracePt t="55129" x="10688638" y="4581525"/>
          <p14:tracePt t="55146" x="10661650" y="4545013"/>
          <p14:tracePt t="55162" x="10634663" y="4518025"/>
          <p14:tracePt t="55179" x="10626725" y="4500563"/>
          <p14:tracePt t="55196" x="10617200" y="4483100"/>
          <p14:tracePt t="55213" x="10609263" y="4473575"/>
          <p14:tracePt t="55229" x="10599738" y="4465638"/>
          <p14:tracePt t="55246" x="10590213" y="4456113"/>
          <p14:tracePt t="55293" x="10582275" y="4456113"/>
          <p14:tracePt t="55301" x="10582275" y="4446588"/>
          <p14:tracePt t="55325" x="10572750" y="4446588"/>
          <p14:tracePt t="55357" x="10572750" y="4438650"/>
          <p14:tracePt t="55373" x="10563225" y="4438650"/>
          <p14:tracePt t="55383" x="10563225" y="4429125"/>
          <p14:tracePt t="55390" x="10555288" y="4429125"/>
          <p14:tracePt t="55399" x="10555288" y="4419600"/>
          <p14:tracePt t="55412" x="10545763" y="4419600"/>
          <p14:tracePt t="55429" x="10537825" y="4411663"/>
          <p14:tracePt t="55453" x="10528300" y="4411663"/>
          <p14:tracePt t="55809" x="10528300" y="4402138"/>
          <p14:tracePt t="55825" x="10528300" y="4384675"/>
          <p14:tracePt t="55833" x="10528300" y="4367213"/>
          <p14:tracePt t="55845" x="10528300" y="4357688"/>
          <p14:tracePt t="55862" x="10528300" y="4340225"/>
          <p14:tracePt t="55879" x="10528300" y="4330700"/>
          <p14:tracePt t="55912" x="10528300" y="4313238"/>
          <p14:tracePt t="55930" x="10528300" y="4303713"/>
          <p14:tracePt t="55945" x="10528300" y="4276725"/>
          <p14:tracePt t="55978" x="10528300" y="4259263"/>
          <p14:tracePt t="55995" x="10528300" y="4251325"/>
          <p14:tracePt t="56012" x="10528300" y="4232275"/>
          <p14:tracePt t="56028" x="10528300" y="4214813"/>
          <p14:tracePt t="56045" x="10528300" y="4197350"/>
          <p14:tracePt t="57061" x="10537825" y="4197350"/>
          <p14:tracePt t="57069" x="10537825" y="4205288"/>
          <p14:tracePt t="57077" x="10545763" y="4214813"/>
          <p14:tracePt t="57094" x="10545763" y="4224338"/>
          <p14:tracePt t="57125" x="10555288" y="4232275"/>
          <p14:tracePt t="57141" x="10555288" y="4241800"/>
          <p14:tracePt t="57261" x="10555288" y="4251325"/>
          <p14:tracePt t="57285" x="10555288" y="4259263"/>
          <p14:tracePt t="57373" x="10555288" y="4268788"/>
          <p14:tracePt t="57381" x="10545763" y="4276725"/>
          <p14:tracePt t="57398" x="10545763" y="4286250"/>
          <p14:tracePt t="57414" x="10545763" y="4295775"/>
          <p14:tracePt t="57421" x="10537825" y="4295775"/>
          <p14:tracePt t="57453" x="10537825" y="4303713"/>
          <p14:tracePt t="57469" x="10537825" y="4313238"/>
          <p14:tracePt t="57477" x="10537825" y="4322763"/>
          <p14:tracePt t="57485" x="10537825" y="4330700"/>
          <p14:tracePt t="57493" x="10528300" y="4348163"/>
          <p14:tracePt t="57510" x="10528300" y="4375150"/>
          <p14:tracePt t="57543" x="10528300" y="4394200"/>
          <p14:tracePt t="57581" x="10518775" y="4394200"/>
          <p14:tracePt t="57681" x="10518775" y="4402138"/>
          <p14:tracePt t="57713" x="10518775" y="4411663"/>
          <p14:tracePt t="57721" x="10518775" y="4419600"/>
          <p14:tracePt t="57765" x="10518775" y="4429125"/>
          <p14:tracePt t="57821" x="10510838" y="4438650"/>
          <p14:tracePt t="57845" x="10510838" y="4446588"/>
          <p14:tracePt t="57853" x="10510838" y="4456113"/>
          <p14:tracePt t="57861" x="10501313" y="4456113"/>
          <p14:tracePt t="57878" x="10501313" y="4465638"/>
          <p14:tracePt t="57901" x="10501313" y="4473575"/>
          <p14:tracePt t="57917" x="10501313" y="4483100"/>
          <p14:tracePt t="57926" x="10501313" y="4491038"/>
          <p14:tracePt t="57957" x="10501313" y="4500563"/>
          <p14:tracePt t="57965" x="10491788" y="4500563"/>
          <p14:tracePt t="57976" x="10491788" y="4510088"/>
          <p14:tracePt t="57993" x="10491788" y="4518025"/>
          <p14:tracePt t="58010" x="10491788" y="4527550"/>
          <p14:tracePt t="58026" x="10491788" y="4537075"/>
          <p14:tracePt t="58043" x="10491788" y="4554538"/>
          <p14:tracePt t="58060" x="10483850" y="4562475"/>
          <p14:tracePt t="58076" x="10483850" y="4572000"/>
          <p14:tracePt t="58093" x="10483850" y="4581525"/>
          <p14:tracePt t="58110" x="10483850" y="4589463"/>
          <p14:tracePt t="58765" x="10474325" y="4589463"/>
          <p14:tracePt t="58861" x="10466388" y="4589463"/>
          <p14:tracePt t="58878" x="10456863" y="4589463"/>
          <p14:tracePt t="58885" x="10439400" y="4598988"/>
          <p14:tracePt t="58894" x="10429875" y="4598988"/>
          <p14:tracePt t="58909" x="10412413" y="4598988"/>
          <p14:tracePt t="58925" x="10412413" y="4608513"/>
          <p14:tracePt t="58942" x="10394950" y="4608513"/>
          <p14:tracePt t="58959" x="10385425" y="4616450"/>
          <p14:tracePt t="58976" x="10375900" y="4616450"/>
          <p14:tracePt t="58992" x="10367963" y="4616450"/>
          <p14:tracePt t="59653" x="10367963" y="4625975"/>
          <p14:tracePt t="59662" x="10358438" y="4625975"/>
          <p14:tracePt t="59669" x="10340975" y="4625975"/>
          <p14:tracePt t="59678" x="10287000" y="4625975"/>
          <p14:tracePt t="59691" x="10269538" y="4625975"/>
          <p14:tracePt t="59708" x="10198100" y="4625975"/>
          <p14:tracePt t="59725" x="10134600" y="4616450"/>
          <p14:tracePt t="59741" x="10063163" y="4608513"/>
          <p14:tracePt t="59758" x="10018713" y="4608513"/>
          <p14:tracePt t="59775" x="9991725" y="4598988"/>
          <p14:tracePt t="59791" x="9956800" y="4589463"/>
          <p14:tracePt t="59808" x="9920288" y="4572000"/>
          <p14:tracePt t="59825" x="9875838" y="4554538"/>
          <p14:tracePt t="59841" x="9840913" y="4537075"/>
          <p14:tracePt t="59858" x="9796463" y="4518025"/>
          <p14:tracePt t="59875" x="9759950" y="4500563"/>
          <p14:tracePt t="59891" x="9732963" y="4473575"/>
          <p14:tracePt t="59908" x="9705975" y="4446588"/>
          <p14:tracePt t="59925" x="9688513" y="4438650"/>
          <p14:tracePt t="59941" x="9680575" y="4429125"/>
          <p14:tracePt t="59958" x="9680575" y="4419600"/>
          <p14:tracePt t="59991" x="9671050" y="4402138"/>
          <p14:tracePt t="60008" x="9661525" y="4394200"/>
          <p14:tracePt t="60024" x="9661525" y="4375150"/>
          <p14:tracePt t="60041" x="9661525" y="4357688"/>
          <p14:tracePt t="60058" x="9671050" y="4348163"/>
          <p14:tracePt t="60074" x="9671050" y="4340225"/>
          <p14:tracePt t="60091" x="9680575" y="4330700"/>
          <p14:tracePt t="60108" x="9688513" y="4322763"/>
          <p14:tracePt t="60124" x="9705975" y="4313238"/>
          <p14:tracePt t="60141" x="9715500" y="4303713"/>
          <p14:tracePt t="60158" x="9725025" y="4303713"/>
          <p14:tracePt t="60174" x="9742488" y="4303713"/>
          <p14:tracePt t="60191" x="9752013" y="4295775"/>
          <p14:tracePt t="60208" x="9769475" y="4295775"/>
          <p14:tracePt t="60241" x="9777413" y="4295775"/>
          <p14:tracePt t="60381" x="9786938" y="4295775"/>
          <p14:tracePt t="60785" x="9796463" y="4295775"/>
          <p14:tracePt t="60801" x="9804400" y="4295775"/>
          <p14:tracePt t="60810" x="9823450" y="4303713"/>
          <p14:tracePt t="60817" x="9831388" y="4313238"/>
          <p14:tracePt t="60825" x="9840913" y="4322763"/>
          <p14:tracePt t="60840" x="9848850" y="4330700"/>
          <p14:tracePt t="60857" x="9875838" y="4357688"/>
          <p14:tracePt t="60874" x="9902825" y="4394200"/>
          <p14:tracePt t="60890" x="9929813" y="4429125"/>
          <p14:tracePt t="60907" x="9947275" y="4473575"/>
          <p14:tracePt t="60923" x="9966325" y="4500563"/>
          <p14:tracePt t="60940" x="9974263" y="4510088"/>
          <p14:tracePt t="60957" x="9991725" y="4545013"/>
          <p14:tracePt t="60973" x="10010775" y="4572000"/>
          <p14:tracePt t="60990" x="10018713" y="4589463"/>
          <p14:tracePt t="61007" x="10028238" y="4625975"/>
          <p14:tracePt t="61023" x="10028238" y="4652963"/>
          <p14:tracePt t="61040" x="10037763" y="4660900"/>
          <p14:tracePt t="61057" x="10037763" y="4679950"/>
          <p14:tracePt t="61073" x="10045700" y="4687888"/>
          <p14:tracePt t="61107" x="10045700" y="4697413"/>
          <p14:tracePt t="61124" x="10055225" y="4705350"/>
          <p14:tracePt t="61140" x="10055225" y="4714875"/>
          <p14:tracePt t="61157" x="10055225" y="4732338"/>
          <p14:tracePt t="61173" x="10055225" y="4751388"/>
          <p14:tracePt t="61190" x="10055225" y="4759325"/>
          <p14:tracePt t="61207" x="10063163" y="4776788"/>
          <p14:tracePt t="61223" x="10063163" y="4786313"/>
          <p14:tracePt t="61240" x="10063163" y="4795838"/>
          <p14:tracePt t="61257" x="10063163" y="4803775"/>
          <p14:tracePt t="61273" x="10063163" y="4813300"/>
          <p14:tracePt t="61290" x="10063163" y="4822825"/>
          <p14:tracePt t="61323" x="10063163" y="4830763"/>
          <p14:tracePt t="61340" x="10063163" y="4840288"/>
          <p14:tracePt t="61356" x="10063163" y="4848225"/>
          <p14:tracePt t="61373" x="10063163" y="4857750"/>
          <p14:tracePt t="61390" x="10063163" y="4867275"/>
          <p14:tracePt t="61406" x="10063163" y="4875213"/>
          <p14:tracePt t="61453" x="10063163" y="4884738"/>
          <p14:tracePt t="61593" x="10063163" y="4894263"/>
          <p14:tracePt t="61645" x="10063163" y="4902200"/>
          <p14:tracePt t="61677" x="10063163" y="4911725"/>
          <p14:tracePt t="61701" x="10063163" y="4919663"/>
          <p14:tracePt t="61710" x="10072688" y="4919663"/>
          <p14:tracePt t="61726" x="10072688" y="4929188"/>
          <p14:tracePt t="61781" x="10072688" y="4938713"/>
          <p14:tracePt t="61821" x="10072688" y="4946650"/>
          <p14:tracePt t="61837" x="10082213" y="4946650"/>
          <p14:tracePt t="61845" x="10082213" y="4956175"/>
          <p14:tracePt t="61856" x="10082213" y="4965700"/>
          <p14:tracePt t="61877" x="10082213" y="4973638"/>
          <p14:tracePt t="61893" x="10082213" y="4983163"/>
          <p14:tracePt t="61906" x="10090150" y="4983163"/>
          <p14:tracePt t="61933" x="10090150" y="4991100"/>
          <p14:tracePt t="61965" x="10090150" y="5000625"/>
          <p14:tracePt t="62005" x="10090150" y="5010150"/>
          <p14:tracePt t="62045" x="10090150" y="5018088"/>
          <p14:tracePt t="62061" x="10099675" y="5018088"/>
          <p14:tracePt t="62085" x="10099675" y="5027613"/>
          <p14:tracePt t="62101" x="10109200" y="5037138"/>
          <p14:tracePt t="62125" x="10109200" y="5045075"/>
          <p14:tracePt t="62149" x="10109200" y="5054600"/>
          <p14:tracePt t="62181" x="10109200" y="5062538"/>
          <p14:tracePt t="62221" x="10109200" y="5072063"/>
          <p14:tracePt t="62285" x="10109200" y="5081588"/>
          <p14:tracePt t="62449" x="10109200" y="5089525"/>
          <p14:tracePt t="62477" x="10109200" y="5099050"/>
          <p14:tracePt t="62501" x="10109200" y="5108575"/>
          <p14:tracePt t="62669" x="10109200" y="5116513"/>
          <p14:tracePt t="62717" x="10109200" y="5126038"/>
          <p14:tracePt t="62765" x="10117138" y="5126038"/>
          <p14:tracePt t="62849" x="10117138" y="5133975"/>
          <p14:tracePt t="62993" x="10117138" y="5143500"/>
          <p14:tracePt t="63049" x="10117138" y="5153025"/>
          <p14:tracePt t="63097" x="10117138" y="5160963"/>
          <p14:tracePt t="63125" x="10117138" y="5170488"/>
          <p14:tracePt t="63133" x="10109200" y="5180013"/>
          <p14:tracePt t="63142" x="10109200" y="5187950"/>
          <p14:tracePt t="63158" x="10099675" y="5205413"/>
          <p14:tracePt t="63172" x="10090150" y="5205413"/>
          <p14:tracePt t="63188" x="10090150" y="5232400"/>
          <p14:tracePt t="63205" x="10072688" y="5251450"/>
          <p14:tracePt t="63221" x="10063163" y="5276850"/>
          <p14:tracePt t="63238" x="10063163" y="5313363"/>
          <p14:tracePt t="63254" x="10063163" y="5330825"/>
          <p14:tracePt t="63271" x="10055225" y="5357813"/>
          <p14:tracePt t="63288" x="10045700" y="5384800"/>
          <p14:tracePt t="63305" x="10045700" y="5394325"/>
          <p14:tracePt t="63321" x="10037763" y="5411788"/>
          <p14:tracePt t="63338" x="10028238" y="5429250"/>
          <p14:tracePt t="63354" x="10028238" y="5456238"/>
          <p14:tracePt t="63371" x="10028238" y="5483225"/>
          <p14:tracePt t="63388" x="10018713" y="5518150"/>
          <p14:tracePt t="63405" x="10018713" y="5527675"/>
          <p14:tracePt t="63421" x="10018713" y="5554663"/>
          <p14:tracePt t="63438" x="10018713" y="5599113"/>
          <p14:tracePt t="63454" x="10018713" y="5626100"/>
          <p14:tracePt t="63471" x="10018713" y="5653088"/>
          <p14:tracePt t="63488" x="10018713" y="5670550"/>
          <p14:tracePt t="63504" x="10010775" y="5688013"/>
          <p14:tracePt t="63521" x="10010775" y="5715000"/>
          <p14:tracePt t="63538" x="10001250" y="5724525"/>
          <p14:tracePt t="63554" x="10001250" y="5741988"/>
          <p14:tracePt t="63571" x="9991725" y="5751513"/>
          <p14:tracePt t="63588" x="9983788" y="5768975"/>
          <p14:tracePt t="63604" x="9974263" y="5786438"/>
          <p14:tracePt t="63621" x="9966325" y="5803900"/>
          <p14:tracePt t="63654" x="9956800" y="5813425"/>
          <p14:tracePt t="63671" x="9947275" y="5822950"/>
          <p14:tracePt t="63687" x="9939338" y="5830888"/>
          <p14:tracePt t="63704" x="9920288" y="5848350"/>
          <p14:tracePt t="63721" x="9902825" y="5867400"/>
          <p14:tracePt t="63738" x="9885363" y="5894388"/>
          <p14:tracePt t="63754" x="9867900" y="5919788"/>
          <p14:tracePt t="63771" x="9848850" y="5938838"/>
          <p14:tracePt t="63787" x="9840913" y="5973763"/>
          <p14:tracePt t="63804" x="9831388" y="5991225"/>
          <p14:tracePt t="63837" x="9823450" y="6000750"/>
          <p14:tracePt t="63854" x="9823450" y="6010275"/>
          <p14:tracePt t="63871" x="9823450" y="6018213"/>
          <p14:tracePt t="63887" x="9813925" y="6018213"/>
          <p14:tracePt t="63904" x="9813925" y="6027738"/>
          <p14:tracePt t="63921" x="9804400" y="6027738"/>
          <p14:tracePt t="63941" x="9804400" y="6037263"/>
          <p14:tracePt t="63965" x="9796463" y="6037263"/>
          <p14:tracePt t="63997" x="9786938" y="6037263"/>
          <p14:tracePt t="64029" x="9777413" y="6037263"/>
          <p14:tracePt t="64053" x="9769475" y="6037263"/>
          <p14:tracePt t="64101" x="9759950" y="6037263"/>
          <p14:tracePt t="64109" x="9759950" y="6027738"/>
          <p14:tracePt t="64117" x="9752013" y="6027738"/>
          <p14:tracePt t="64149" x="9742488" y="6018213"/>
          <p14:tracePt t="64157" x="9742488" y="6010275"/>
          <p14:tracePt t="64189" x="9732963" y="6000750"/>
          <p14:tracePt t="64213" x="9732963" y="5991225"/>
          <p14:tracePt t="64221" x="9732963" y="5983288"/>
          <p14:tracePt t="64229" x="9732963" y="5973763"/>
          <p14:tracePt t="64238" x="9732963" y="5965825"/>
          <p14:tracePt t="64254" x="9742488" y="5946775"/>
          <p14:tracePt t="64270" x="9752013" y="5938838"/>
          <p14:tracePt t="64287" x="9759950" y="5929313"/>
          <p14:tracePt t="64303" x="9759950" y="5919788"/>
          <p14:tracePt t="64320" x="9777413" y="5902325"/>
          <p14:tracePt t="64337" x="9777413" y="5894388"/>
          <p14:tracePt t="64354" x="9786938" y="5894388"/>
          <p14:tracePt t="64370" x="9796463" y="5875338"/>
          <p14:tracePt t="64387" x="9804400" y="5867400"/>
          <p14:tracePt t="64403" x="9804400" y="5848350"/>
          <p14:tracePt t="64420" x="9813925" y="5848350"/>
          <p14:tracePt t="64437" x="9813925" y="5840413"/>
          <p14:tracePt t="64469" x="9813925" y="5830888"/>
          <p14:tracePt t="64485" x="9823450" y="5830888"/>
          <p14:tracePt t="64525" x="9831388" y="5822950"/>
          <p14:tracePt t="64533" x="9831388" y="5813425"/>
          <p14:tracePt t="64541" x="9831388" y="5803900"/>
          <p14:tracePt t="64557" x="9831388" y="5795963"/>
          <p14:tracePt t="64570" x="9831388" y="5786438"/>
          <p14:tracePt t="64587" x="9840913" y="5776913"/>
          <p14:tracePt t="64603" x="9840913" y="5768975"/>
          <p14:tracePt t="64620" x="9840913" y="5751513"/>
          <p14:tracePt t="64637" x="9840913" y="5741988"/>
          <p14:tracePt t="64653" x="9848850" y="5705475"/>
          <p14:tracePt t="64670" x="9848850" y="5697538"/>
          <p14:tracePt t="64687" x="9848850" y="5688013"/>
          <p14:tracePt t="64703" x="9858375" y="5670550"/>
          <p14:tracePt t="64720" x="9858375" y="5661025"/>
          <p14:tracePt t="64753" x="9858375" y="5643563"/>
          <p14:tracePt t="64770" x="9858375" y="5634038"/>
          <p14:tracePt t="64786" x="9858375" y="5608638"/>
          <p14:tracePt t="64803" x="9858375" y="5589588"/>
          <p14:tracePt t="64820" x="9858375" y="5572125"/>
          <p14:tracePt t="64836" x="9858375" y="5554663"/>
          <p14:tracePt t="64853" x="9858375" y="5527675"/>
          <p14:tracePt t="64870" x="9858375" y="5510213"/>
          <p14:tracePt t="64886" x="9858375" y="5500688"/>
          <p14:tracePt t="64903" x="9858375" y="5483225"/>
          <p14:tracePt t="64920" x="9858375" y="5465763"/>
          <p14:tracePt t="64936" x="9858375" y="5438775"/>
          <p14:tracePt t="64953" x="9858375" y="5419725"/>
          <p14:tracePt t="64970" x="9858375" y="5394325"/>
          <p14:tracePt t="64986" x="9858375" y="5367338"/>
          <p14:tracePt t="65003" x="9858375" y="5322888"/>
          <p14:tracePt t="65020" x="9858375" y="5286375"/>
          <p14:tracePt t="65036" x="9858375" y="5251450"/>
          <p14:tracePt t="65053" x="9858375" y="5214938"/>
          <p14:tracePt t="65069" x="9858375" y="5180013"/>
          <p14:tracePt t="65086" x="9858375" y="5170488"/>
          <p14:tracePt t="65103" x="9858375" y="5153025"/>
          <p14:tracePt t="65119" x="9858375" y="5143500"/>
          <p14:tracePt t="65136" x="9858375" y="5133975"/>
          <p14:tracePt t="65153" x="9858375" y="5116513"/>
          <p14:tracePt t="65169" x="9858375" y="5108575"/>
          <p14:tracePt t="65186" x="9858375" y="5089525"/>
          <p14:tracePt t="65203" x="9858375" y="5072063"/>
          <p14:tracePt t="65219" x="9858375" y="5062538"/>
          <p14:tracePt t="65236" x="9858375" y="5054600"/>
          <p14:tracePt t="65253" x="9858375" y="5037138"/>
          <p14:tracePt t="65269" x="9867900" y="5018088"/>
          <p14:tracePt t="65286" x="9875838" y="5000625"/>
          <p14:tracePt t="65303" x="9875838" y="4991100"/>
          <p14:tracePt t="65319" x="9885363" y="4973638"/>
          <p14:tracePt t="65336" x="9894888" y="4946650"/>
          <p14:tracePt t="65352" x="9902825" y="4929188"/>
          <p14:tracePt t="65369" x="9902825" y="4919663"/>
          <p14:tracePt t="65402" x="9902825" y="4911725"/>
          <p14:tracePt t="65419" x="9902825" y="4894263"/>
          <p14:tracePt t="65437" x="9902825" y="4884738"/>
          <p14:tracePt t="65454" x="9912350" y="4875213"/>
          <p14:tracePt t="65477" x="9912350" y="4867275"/>
          <p14:tracePt t="65493" x="9912350" y="4857750"/>
          <p14:tracePt t="65525" x="9912350" y="4848225"/>
          <p14:tracePt t="65533" x="9920288" y="4848225"/>
          <p14:tracePt t="65549" x="9920288" y="4840288"/>
          <p14:tracePt t="65557" x="9920288" y="4830763"/>
          <p14:tracePt t="65573" x="9920288" y="4822825"/>
          <p14:tracePt t="65597" x="9920288" y="4813300"/>
          <p14:tracePt t="65629" x="9929813" y="4813300"/>
          <p14:tracePt t="65645" x="9929813" y="4803775"/>
          <p14:tracePt t="65685" x="9929813" y="4795838"/>
          <p14:tracePt t="65701" x="9939338" y="4786313"/>
          <p14:tracePt t="65733" x="9939338" y="4776788"/>
          <p14:tracePt t="65765" x="9939338" y="4768850"/>
          <p14:tracePt t="65773" x="9947275" y="4759325"/>
          <p14:tracePt t="65781" x="9947275" y="4751388"/>
          <p14:tracePt t="65797" x="9947275" y="4741863"/>
          <p14:tracePt t="65813" x="9956800" y="4732338"/>
          <p14:tracePt t="65822" x="9956800" y="4724400"/>
          <p14:tracePt t="65893" x="9956800" y="4714875"/>
          <p14:tracePt t="65917" x="9966325" y="4714875"/>
          <p14:tracePt t="65925" x="9966325" y="4705350"/>
          <p14:tracePt t="65935" x="9974263" y="4705350"/>
          <p14:tracePt t="65952" x="9983788" y="4687888"/>
          <p14:tracePt t="65969" x="10001250" y="4679950"/>
          <p14:tracePt t="65985" x="10001250" y="4660900"/>
          <p14:tracePt t="66002" x="10010775" y="4652963"/>
          <p14:tracePt t="66019" x="10018713" y="4643438"/>
          <p14:tracePt t="66035" x="10018713" y="4633913"/>
          <p14:tracePt t="66052" x="10018713" y="4625975"/>
          <p14:tracePt t="66085" x="10018713" y="4616450"/>
          <p14:tracePt t="66102" x="10028238" y="4616450"/>
          <p14:tracePt t="66141" x="10028238" y="4608513"/>
          <p14:tracePt t="67557" x="10018713" y="4616450"/>
          <p14:tracePt t="67565" x="10001250" y="4616450"/>
          <p14:tracePt t="67573" x="9983788" y="4625975"/>
          <p14:tracePt t="67584" x="9966325" y="4633913"/>
          <p14:tracePt t="67600" x="9939338" y="4643438"/>
          <p14:tracePt t="67617" x="9929813" y="4652963"/>
          <p14:tracePt t="67634" x="9912350" y="4652963"/>
          <p14:tracePt t="67650" x="9902825" y="4652963"/>
          <p14:tracePt t="67993" x="9902825" y="4660900"/>
          <p14:tracePt t="68005" x="9885363" y="4660900"/>
          <p14:tracePt t="68013" x="9867900" y="4660900"/>
          <p14:tracePt t="68021" x="9840913" y="4670425"/>
          <p14:tracePt t="68033" x="9813925" y="4670425"/>
          <p14:tracePt t="68050" x="9752013" y="4687888"/>
          <p14:tracePt t="68067" x="9680575" y="4714875"/>
          <p14:tracePt t="68083" x="9626600" y="4724400"/>
          <p14:tracePt t="68100" x="9572625" y="4732338"/>
          <p14:tracePt t="68117" x="9518650" y="4732338"/>
          <p14:tracePt t="68133" x="9394825" y="4705350"/>
          <p14:tracePt t="68150" x="9296400" y="4670425"/>
          <p14:tracePt t="68166" x="9205913" y="4643438"/>
          <p14:tracePt t="68183" x="9153525" y="4625975"/>
          <p14:tracePt t="68200" x="9028113" y="4581525"/>
          <p14:tracePt t="68216" x="8885238" y="4537075"/>
          <p14:tracePt t="68233" x="8769350" y="4491038"/>
          <p14:tracePt t="68250" x="8670925" y="4456113"/>
          <p14:tracePt t="68266" x="8555038" y="4411663"/>
          <p14:tracePt t="68283" x="8439150" y="4375150"/>
          <p14:tracePt t="68300" x="8296275" y="4313238"/>
          <p14:tracePt t="68317" x="8161338" y="4276725"/>
          <p14:tracePt t="68333" x="7947025" y="4214813"/>
          <p14:tracePt t="68350" x="7813675" y="4179888"/>
          <p14:tracePt t="68366" x="7688263" y="4143375"/>
          <p14:tracePt t="68383" x="7572375" y="4108450"/>
          <p14:tracePt t="68400" x="7456488" y="4071938"/>
          <p14:tracePt t="68416" x="7358063" y="4044950"/>
          <p14:tracePt t="68433" x="7259638" y="4010025"/>
          <p14:tracePt t="68449" x="7161213" y="3983038"/>
          <p14:tracePt t="68466" x="7072313" y="3956050"/>
          <p14:tracePt t="68483" x="7000875" y="3938588"/>
          <p14:tracePt t="68499" x="6946900" y="3929063"/>
          <p14:tracePt t="68516" x="6919913" y="3929063"/>
          <p14:tracePt t="68533" x="6884988" y="3919538"/>
          <p14:tracePt t="68549" x="6848475" y="3902075"/>
          <p14:tracePt t="68566" x="6796088" y="3894138"/>
          <p14:tracePt t="68583" x="6742113" y="3875088"/>
          <p14:tracePt t="68599" x="6670675" y="3848100"/>
          <p14:tracePt t="68616" x="6616700" y="3830638"/>
          <p14:tracePt t="68633" x="6581775" y="3803650"/>
          <p14:tracePt t="68649" x="6572250" y="3795713"/>
          <p14:tracePt t="68666" x="6554788" y="3786188"/>
          <p14:tracePt t="68683" x="6545263" y="3776663"/>
          <p14:tracePt t="68757" x="6545263" y="3768725"/>
          <p14:tracePt t="68765" x="6572250" y="3768725"/>
          <p14:tracePt t="68773" x="6616700" y="3768725"/>
          <p14:tracePt t="68782" x="6634163" y="3768725"/>
          <p14:tracePt t="68799" x="6724650" y="3768725"/>
          <p14:tracePt t="68816" x="6831013" y="3786188"/>
          <p14:tracePt t="68832" x="6956425" y="3795713"/>
          <p14:tracePt t="68849" x="7089775" y="3813175"/>
          <p14:tracePt t="68866" x="7224713" y="3830638"/>
          <p14:tracePt t="68882" x="7340600" y="3840163"/>
          <p14:tracePt t="68899" x="7439025" y="3840163"/>
          <p14:tracePt t="68916" x="7537450" y="3848100"/>
          <p14:tracePt t="68917" x="7581900" y="3857625"/>
          <p14:tracePt t="68933" x="7616825" y="3867150"/>
          <p14:tracePt t="68949" x="7715250" y="3875088"/>
          <p14:tracePt t="68966" x="7777163" y="3884613"/>
          <p14:tracePt t="68982" x="7867650" y="3911600"/>
          <p14:tracePt t="68999" x="7983538" y="3946525"/>
          <p14:tracePt t="69016" x="8099425" y="3983038"/>
          <p14:tracePt t="69032" x="8232775" y="4027488"/>
          <p14:tracePt t="69049" x="8385175" y="4071938"/>
          <p14:tracePt t="69065" x="8518525" y="4108450"/>
          <p14:tracePt t="69082" x="8643938" y="4160838"/>
          <p14:tracePt t="69099" x="8751888" y="4187825"/>
          <p14:tracePt t="69116" x="8840788" y="4224338"/>
          <p14:tracePt t="69132" x="8885238" y="4241800"/>
          <p14:tracePt t="69149" x="8939213" y="4268788"/>
          <p14:tracePt t="69166" x="8966200" y="4276725"/>
          <p14:tracePt t="69182" x="8991600" y="4286250"/>
          <p14:tracePt t="69199" x="9018588" y="4295775"/>
          <p14:tracePt t="69215" x="9045575" y="4303713"/>
          <p14:tracePt t="69232" x="9072563" y="4313238"/>
          <p14:tracePt t="69249" x="9090025" y="4313238"/>
          <p14:tracePt t="69341" x="9099550" y="4313238"/>
          <p14:tracePt t="69365" x="9099550" y="4322763"/>
          <p14:tracePt t="69381" x="9109075" y="4322763"/>
          <p14:tracePt t="69541" x="9082088" y="4303713"/>
          <p14:tracePt t="69550" x="9063038" y="4286250"/>
          <p14:tracePt t="69557" x="9037638" y="4276725"/>
          <p14:tracePt t="69565" x="9028113" y="4268788"/>
          <p14:tracePt t="69582" x="9010650" y="4259263"/>
          <p14:tracePt t="69598" x="8991600" y="4251325"/>
          <p14:tracePt t="69615" x="8956675" y="4224338"/>
          <p14:tracePt t="69632" x="8902700" y="4197350"/>
          <p14:tracePt t="69648" x="8831263" y="4133850"/>
          <p14:tracePt t="69665" x="8751888" y="4081463"/>
          <p14:tracePt t="69682" x="8688388" y="4027488"/>
          <p14:tracePt t="69698" x="8626475" y="3973513"/>
          <p14:tracePt t="69715" x="8599488" y="3946525"/>
          <p14:tracePt t="69732" x="8572500" y="3919538"/>
          <p14:tracePt t="69748" x="8545513" y="3902075"/>
          <p14:tracePt t="69765" x="8518525" y="3884613"/>
          <p14:tracePt t="69782" x="8474075" y="3857625"/>
          <p14:tracePt t="69798" x="8447088" y="3840163"/>
          <p14:tracePt t="69815" x="8412163" y="3822700"/>
          <p14:tracePt t="69831" x="8367713" y="3803650"/>
          <p14:tracePt t="69848" x="8313738" y="3768725"/>
          <p14:tracePt t="69865" x="8259763" y="3741738"/>
          <p14:tracePt t="69881" x="8180388" y="3697288"/>
          <p14:tracePt t="69898" x="8099425" y="3660775"/>
          <p14:tracePt t="69915" x="7991475" y="3652838"/>
          <p14:tracePt t="69931" x="7858125" y="3633788"/>
          <p14:tracePt t="69932" x="7786688" y="3633788"/>
          <p14:tracePt t="69948" x="7705725" y="3616325"/>
          <p14:tracePt t="69965" x="7500938" y="3598863"/>
          <p14:tracePt t="69981" x="7251700" y="3571875"/>
          <p14:tracePt t="69998" x="7099300" y="3554413"/>
          <p14:tracePt t="70015" x="6973888" y="3517900"/>
          <p14:tracePt t="70031" x="6884988" y="3482975"/>
          <p14:tracePt t="70048" x="6804025" y="3455988"/>
          <p14:tracePt t="70065" x="6724650" y="3402013"/>
          <p14:tracePt t="70081" x="6626225" y="3340100"/>
          <p14:tracePt t="70098" x="6491288" y="3259138"/>
          <p14:tracePt t="70114" x="6384925" y="3197225"/>
          <p14:tracePt t="70131" x="6224588" y="3108325"/>
          <p14:tracePt t="70148" x="6062663" y="3044825"/>
          <p14:tracePt t="70165" x="5929313" y="3000375"/>
          <p14:tracePt t="70181" x="5822950" y="2982913"/>
          <p14:tracePt t="70198" x="5795963" y="2982913"/>
          <p14:tracePt t="70214" x="5776913" y="2982913"/>
          <p14:tracePt t="70231" x="5768975" y="2982913"/>
          <p14:tracePt t="70277" x="5768975" y="2990850"/>
          <p14:tracePt t="70365" x="5759450" y="2982913"/>
          <p14:tracePt t="70373" x="5751513" y="2965450"/>
          <p14:tracePt t="70381" x="5705475" y="2928938"/>
          <p14:tracePt t="70398" x="5634038" y="2867025"/>
          <p14:tracePt t="70414" x="5527675" y="2813050"/>
          <p14:tracePt t="70431" x="5465763" y="2795588"/>
          <p14:tracePt t="70447" x="5402263" y="2776538"/>
          <p14:tracePt t="70464" x="5375275" y="2776538"/>
          <p14:tracePt t="70481" x="5367338" y="2776538"/>
          <p14:tracePt t="70541" x="5357813" y="2776538"/>
          <p14:tracePt t="70621" x="5367338" y="2786063"/>
          <p14:tracePt t="70629" x="5375275" y="2795588"/>
          <p14:tracePt t="70637" x="5402263" y="2803525"/>
          <p14:tracePt t="70647" x="5429250" y="2813050"/>
          <p14:tracePt t="70664" x="5483225" y="2813050"/>
          <p14:tracePt t="70681" x="5572125" y="2813050"/>
          <p14:tracePt t="70697" x="5680075" y="2813050"/>
          <p14:tracePt t="70714" x="5848350" y="2795588"/>
          <p14:tracePt t="70731" x="6018213" y="2768600"/>
          <p14:tracePt t="70748" x="6180138" y="2751138"/>
          <p14:tracePt t="70764" x="6296025" y="2732088"/>
          <p14:tracePt t="70781" x="6375400" y="2714625"/>
          <p14:tracePt t="70797" x="6446838" y="2705100"/>
          <p14:tracePt t="70814" x="6483350" y="2705100"/>
          <p14:tracePt t="70830" x="6510338" y="2705100"/>
          <p14:tracePt t="70847" x="6537325" y="2705100"/>
          <p14:tracePt t="70864" x="6572250" y="2705100"/>
          <p14:tracePt t="70880" x="6608763" y="2705100"/>
          <p14:tracePt t="70897" x="6653213" y="2714625"/>
          <p14:tracePt t="70914" x="6697663" y="2724150"/>
          <p14:tracePt t="70930" x="6751638" y="2741613"/>
          <p14:tracePt t="70947" x="6831013" y="2759075"/>
          <p14:tracePt t="70964" x="6894513" y="2776538"/>
          <p14:tracePt t="70980" x="6919913" y="2786063"/>
          <p14:tracePt t="70997" x="6929438" y="2786063"/>
          <p14:tracePt t="71030" x="6911975" y="2840038"/>
          <p14:tracePt t="71047" x="6823075" y="2884488"/>
          <p14:tracePt t="71064" x="6759575" y="2911475"/>
          <p14:tracePt t="71080" x="6643688" y="2938463"/>
          <p14:tracePt t="71097" x="6518275" y="2982913"/>
          <p14:tracePt t="71113" x="6419850" y="3000375"/>
          <p14:tracePt t="71130" x="6276975" y="3036888"/>
          <p14:tracePt t="71147" x="6134100" y="3098800"/>
          <p14:tracePt t="71163" x="5991225" y="3143250"/>
          <p14:tracePt t="71180" x="5867400" y="3187700"/>
          <p14:tracePt t="71197" x="5776913" y="3224213"/>
          <p14:tracePt t="71213" x="5643563" y="3241675"/>
          <p14:tracePt t="71230" x="5581650" y="3251200"/>
          <p14:tracePt t="71247" x="5537200" y="3251200"/>
          <p14:tracePt t="71263" x="5500688" y="3251200"/>
          <p14:tracePt t="71280" x="5446713" y="3251200"/>
          <p14:tracePt t="71297" x="5402263" y="3224213"/>
          <p14:tracePt t="71313" x="5322888" y="3187700"/>
          <p14:tracePt t="71330" x="5259388" y="3160713"/>
          <p14:tracePt t="71347" x="5180013" y="3116263"/>
          <p14:tracePt t="71363" x="5108575" y="3089275"/>
          <p14:tracePt t="71380" x="5081588" y="3062288"/>
          <p14:tracePt t="71397" x="5062538" y="3054350"/>
          <p14:tracePt t="71413" x="5054600" y="3054350"/>
          <p14:tracePt t="71430" x="5045075" y="3054350"/>
          <p14:tracePt t="71501" x="5054600" y="3054350"/>
          <p14:tracePt t="71509" x="5072063" y="3054350"/>
          <p14:tracePt t="71517" x="5116513" y="3054350"/>
          <p14:tracePt t="71530" x="5143500" y="3054350"/>
          <p14:tracePt t="71546" x="5224463" y="3062288"/>
          <p14:tracePt t="71563" x="5394325" y="3044825"/>
          <p14:tracePt t="71580" x="5608638" y="3009900"/>
          <p14:tracePt t="71596" x="5795963" y="2990850"/>
          <p14:tracePt t="71613" x="6153150" y="2946400"/>
          <p14:tracePt t="71630" x="6313488" y="2928938"/>
          <p14:tracePt t="71646" x="6419850" y="2928938"/>
          <p14:tracePt t="71663" x="6473825" y="2928938"/>
          <p14:tracePt t="71680" x="6510338" y="2928938"/>
          <p14:tracePt t="71696" x="6554788" y="2928938"/>
          <p14:tracePt t="71713" x="6581775" y="2928938"/>
          <p14:tracePt t="71730" x="6616700" y="2919413"/>
          <p14:tracePt t="71746" x="6661150" y="2911475"/>
          <p14:tracePt t="71763" x="6680200" y="2911475"/>
          <p14:tracePt t="71780" x="6715125" y="2901950"/>
          <p14:tracePt t="71796" x="6732588" y="2894013"/>
          <p14:tracePt t="71813" x="6742113" y="2894013"/>
          <p14:tracePt t="71830" x="6751638" y="2894013"/>
          <p14:tracePt t="71869" x="6724650" y="2894013"/>
          <p14:tracePt t="71879" x="6688138" y="2894013"/>
          <p14:tracePt t="71896" x="6545263" y="2894013"/>
          <p14:tracePt t="71913" x="6348413" y="2901950"/>
          <p14:tracePt t="71929" x="6153150" y="2901950"/>
          <p14:tracePt t="71946" x="5919788" y="2911475"/>
          <p14:tracePt t="71963" x="5732463" y="2911475"/>
          <p14:tracePt t="71979" x="5572125" y="2911475"/>
          <p14:tracePt t="71996" x="5473700" y="2901950"/>
          <p14:tracePt t="72013" x="5456238" y="2901950"/>
          <p14:tracePt t="72029" x="5456238" y="2894013"/>
          <p14:tracePt t="72063" x="5491163" y="2894013"/>
          <p14:tracePt t="72079" x="5661025" y="2894013"/>
          <p14:tracePt t="72096" x="5965825" y="2901950"/>
          <p14:tracePt t="72113" x="6286500" y="2919413"/>
          <p14:tracePt t="72129" x="6653213" y="2919413"/>
          <p14:tracePt t="72146" x="6956425" y="2919413"/>
          <p14:tracePt t="72162" x="7188200" y="2919413"/>
          <p14:tracePt t="72179" x="7394575" y="2919413"/>
          <p14:tracePt t="72196" x="7545388" y="2919413"/>
          <p14:tracePt t="72213" x="7634288" y="2919413"/>
          <p14:tracePt t="72229" x="7653338" y="2919413"/>
          <p14:tracePt t="72357" x="7643813" y="2919413"/>
          <p14:tracePt t="72365" x="7608888" y="2919413"/>
          <p14:tracePt t="72373" x="7572375" y="2919413"/>
          <p14:tracePt t="72382" x="7545388" y="2919413"/>
          <p14:tracePt t="72396" x="7500938" y="2928938"/>
          <p14:tracePt t="72412" x="7277100" y="2982913"/>
          <p14:tracePt t="72429" x="6884988" y="3054350"/>
          <p14:tracePt t="72446" x="6661150" y="3089275"/>
          <p14:tracePt t="72462" x="6456363" y="3125788"/>
          <p14:tracePt t="72479" x="6259513" y="3160713"/>
          <p14:tracePt t="72495" x="6116638" y="3179763"/>
          <p14:tracePt t="72512" x="5991225" y="3205163"/>
          <p14:tracePt t="72529" x="5894388" y="3224213"/>
          <p14:tracePt t="72545" x="5813425" y="3241675"/>
          <p14:tracePt t="72562" x="5768975" y="3241675"/>
          <p14:tracePt t="72579" x="5732463" y="3251200"/>
          <p14:tracePt t="72596" x="5715000" y="3259138"/>
          <p14:tracePt t="72612" x="5670550" y="3276600"/>
          <p14:tracePt t="72629" x="5562600" y="3303588"/>
          <p14:tracePt t="72645" x="5500688" y="3322638"/>
          <p14:tracePt t="72662" x="5438775" y="3340100"/>
          <p14:tracePt t="72679" x="5375275" y="3340100"/>
          <p14:tracePt t="72695" x="5357813" y="3340100"/>
          <p14:tracePt t="72712" x="5348288" y="3340100"/>
          <p14:tracePt t="72729" x="5340350" y="3340100"/>
          <p14:tracePt t="72745" x="5322888" y="3340100"/>
          <p14:tracePt t="72762" x="5286375" y="3340100"/>
          <p14:tracePt t="72779" x="5232400" y="3340100"/>
          <p14:tracePt t="72795" x="5197475" y="3348038"/>
          <p14:tracePt t="72812" x="5170488" y="3348038"/>
          <p14:tracePt t="72828" x="5153025" y="3357563"/>
          <p14:tracePt t="72845" x="5143500" y="3357563"/>
          <p14:tracePt t="72926" x="5153025" y="3357563"/>
          <p14:tracePt t="72933" x="5160963" y="3357563"/>
          <p14:tracePt t="72945" x="5170488" y="3357563"/>
          <p14:tracePt t="72962" x="5197475" y="3357563"/>
          <p14:tracePt t="72978" x="5224463" y="3357563"/>
          <p14:tracePt t="72995" x="5241925" y="3357563"/>
          <p14:tracePt t="73012" x="5259388" y="3357563"/>
          <p14:tracePt t="73045" x="5259388" y="3348038"/>
          <p14:tracePt t="73197" x="5268913" y="3348038"/>
          <p14:tracePt t="73205" x="5286375" y="3348038"/>
          <p14:tracePt t="73214" x="5313363" y="3348038"/>
          <p14:tracePt t="73228" x="5367338" y="3348038"/>
          <p14:tracePt t="73245" x="5510213" y="3340100"/>
          <p14:tracePt t="73261" x="5741988" y="3367088"/>
          <p14:tracePt t="73278" x="5884863" y="3394075"/>
          <p14:tracePt t="73295" x="6089650" y="3367088"/>
          <p14:tracePt t="73312" x="6394450" y="3330575"/>
          <p14:tracePt t="73328" x="6626225" y="3313113"/>
          <p14:tracePt t="73345" x="6858000" y="3286125"/>
          <p14:tracePt t="73361" x="7054850" y="3268663"/>
          <p14:tracePt t="73378" x="7197725" y="3268663"/>
          <p14:tracePt t="73395" x="7323138" y="3268663"/>
          <p14:tracePt t="73411" x="7412038" y="3268663"/>
          <p14:tracePt t="73428" x="7446963" y="3268663"/>
          <p14:tracePt t="73445" x="7456488" y="3268663"/>
          <p14:tracePt t="73461" x="7483475" y="3268663"/>
          <p14:tracePt t="73501" x="7500938" y="3268663"/>
          <p14:tracePt t="73511" x="7510463" y="3268663"/>
          <p14:tracePt t="73528" x="7527925" y="3268663"/>
          <p14:tracePt t="73544" x="7554913" y="3268663"/>
          <p14:tracePt t="73561" x="7562850" y="3268663"/>
          <p14:tracePt t="74637" x="7562850" y="3276600"/>
          <p14:tracePt t="74646" x="7562850" y="3286125"/>
          <p14:tracePt t="74661" x="7562850" y="3295650"/>
          <p14:tracePt t="74669" x="7562850" y="3303588"/>
          <p14:tracePt t="74749" x="7562850" y="3313113"/>
          <p14:tracePt t="75981" x="7554913" y="3313113"/>
          <p14:tracePt t="75989" x="7545388" y="3303588"/>
          <p14:tracePt t="75997" x="7537450" y="3303588"/>
          <p14:tracePt t="76009" x="7518400" y="3286125"/>
          <p14:tracePt t="76025" x="7491413" y="3268663"/>
          <p14:tracePt t="76042" x="7466013" y="3241675"/>
          <p14:tracePt t="76059" x="7456488" y="3232150"/>
          <p14:tracePt t="76117" x="7446963" y="3232150"/>
          <p14:tracePt t="76141" x="7439025" y="3224213"/>
          <p14:tracePt t="76149" x="7429500" y="3224213"/>
          <p14:tracePt t="76159" x="7419975" y="3224213"/>
          <p14:tracePt t="76175" x="7394575" y="3214688"/>
          <p14:tracePt t="76192" x="7348538" y="3214688"/>
          <p14:tracePt t="76209" x="7296150" y="3205163"/>
          <p14:tracePt t="76225" x="7232650" y="3197225"/>
          <p14:tracePt t="76242" x="7161213" y="3179763"/>
          <p14:tracePt t="76259" x="7089775" y="3170238"/>
          <p14:tracePt t="76275" x="7018338" y="3152775"/>
          <p14:tracePt t="76292" x="6946900" y="3143250"/>
          <p14:tracePt t="76309" x="6867525" y="3133725"/>
          <p14:tracePt t="76325" x="6813550" y="3133725"/>
          <p14:tracePt t="76342" x="6796088" y="3125788"/>
          <p14:tracePt t="76375" x="6777038" y="3125788"/>
          <p14:tracePt t="76392" x="6769100" y="3116263"/>
          <p14:tracePt t="76408" x="6769100" y="3108325"/>
          <p14:tracePt t="76425" x="6759575" y="3108325"/>
          <p14:tracePt t="76442" x="6751638" y="3108325"/>
          <p14:tracePt t="76458" x="6751638" y="3098800"/>
          <p14:tracePt t="76475" x="6742113" y="3098800"/>
          <p14:tracePt t="76525" x="6751638" y="3098800"/>
          <p14:tracePt t="76533" x="6777038" y="3098800"/>
          <p14:tracePt t="76541" x="6796088" y="3089275"/>
          <p14:tracePt t="76558" x="6858000" y="3089275"/>
          <p14:tracePt t="76575" x="6991350" y="3089275"/>
          <p14:tracePt t="76592" x="7134225" y="3089275"/>
          <p14:tracePt t="76608" x="7296150" y="3081338"/>
          <p14:tracePt t="76625" x="7429500" y="3081338"/>
          <p14:tracePt t="76641" x="7446963" y="3081338"/>
          <p14:tracePt t="76685" x="7456488" y="3081338"/>
          <p14:tracePt t="76753" x="7456488" y="3089275"/>
          <p14:tracePt t="76761" x="7456488" y="3108325"/>
          <p14:tracePt t="76769" x="7456488" y="3125788"/>
          <p14:tracePt t="76778" x="7446963" y="3143250"/>
          <p14:tracePt t="76791" x="7439025" y="3160713"/>
          <p14:tracePt t="76808" x="7429500" y="3187700"/>
          <p14:tracePt t="76825" x="7429500" y="3205163"/>
          <p14:tracePt t="76842" x="7429500" y="3214688"/>
          <p14:tracePt t="76858" x="7429500" y="3224213"/>
          <p14:tracePt t="76875" x="7429500" y="3232150"/>
          <p14:tracePt t="76908" x="7419975" y="3241675"/>
          <p14:tracePt t="76925" x="7412038" y="3259138"/>
          <p14:tracePt t="76941" x="7402513" y="3286125"/>
          <p14:tracePt t="76958" x="7385050" y="3295650"/>
          <p14:tracePt t="76975" x="7367588" y="3313113"/>
          <p14:tracePt t="76991" x="7358063" y="3322638"/>
          <p14:tracePt t="77008" x="7340600" y="3330575"/>
          <p14:tracePt t="77024" x="7313613" y="3348038"/>
          <p14:tracePt t="77041" x="7296150" y="3357563"/>
          <p14:tracePt t="77058" x="7296150" y="3367088"/>
          <p14:tracePt t="77074" x="7286625" y="3367088"/>
          <p14:tracePt t="77133" x="7286625" y="3375025"/>
          <p14:tracePt t="77409" x="7296150" y="3375025"/>
          <p14:tracePt t="77525" x="7304088" y="3375025"/>
          <p14:tracePt t="77533" x="7313613" y="3375025"/>
          <p14:tracePt t="77542" x="7323138" y="3375025"/>
          <p14:tracePt t="77557" x="7340600" y="3375025"/>
          <p14:tracePt t="77574" x="7348538" y="3375025"/>
          <p14:tracePt t="78509" x="7323138" y="3402013"/>
          <p14:tracePt t="78517" x="7277100" y="3419475"/>
          <p14:tracePt t="78526" x="7251700" y="3429000"/>
          <p14:tracePt t="78540" x="7215188" y="3438525"/>
          <p14:tracePt t="78556" x="7108825" y="3473450"/>
          <p14:tracePt t="78573" x="7010400" y="3509963"/>
          <p14:tracePt t="78589" x="6929438" y="3527425"/>
          <p14:tracePt t="78606" x="6840538" y="3554413"/>
          <p14:tracePt t="78623" x="6742113" y="3581400"/>
          <p14:tracePt t="78639" x="6626225" y="3616325"/>
          <p14:tracePt t="78656" x="6518275" y="3633788"/>
          <p14:tracePt t="78673" x="6394450" y="3660775"/>
          <p14:tracePt t="78689" x="6242050" y="3697288"/>
          <p14:tracePt t="78706" x="6126163" y="3724275"/>
          <p14:tracePt t="78723" x="6018213" y="3741738"/>
          <p14:tracePt t="78739" x="5919788" y="3768725"/>
          <p14:tracePt t="78756" x="5830888" y="3776663"/>
          <p14:tracePt t="78773" x="5776913" y="3795713"/>
          <p14:tracePt t="78789" x="5705475" y="3813175"/>
          <p14:tracePt t="78806" x="5670550" y="3830638"/>
          <p14:tracePt t="78823" x="5634038" y="3840163"/>
          <p14:tracePt t="78839" x="5616575" y="3848100"/>
          <p14:tracePt t="78856" x="5572125" y="3867150"/>
          <p14:tracePt t="78873" x="5537200" y="3875088"/>
          <p14:tracePt t="78889" x="5491163" y="3902075"/>
          <p14:tracePt t="78906" x="5456238" y="3911600"/>
          <p14:tracePt t="78923" x="5419725" y="3929063"/>
          <p14:tracePt t="78939" x="5394325" y="3938588"/>
          <p14:tracePt t="78956" x="5375275" y="3938588"/>
          <p14:tracePt t="78973" x="5357813" y="3946525"/>
          <p14:tracePt t="78989" x="5340350" y="3946525"/>
          <p14:tracePt t="79006" x="5322888" y="3946525"/>
          <p14:tracePt t="79022" x="5303838" y="3946525"/>
          <p14:tracePt t="79039" x="5295900" y="3946525"/>
          <p14:tracePt t="79133" x="5286375" y="3946525"/>
          <p14:tracePt t="79173" x="5286375" y="3938588"/>
          <p14:tracePt t="79197" x="5286375" y="3929063"/>
          <p14:tracePt t="79237" x="5286375" y="3919538"/>
          <p14:tracePt t="79261" x="5276850" y="3919538"/>
          <p14:tracePt t="79269" x="5276850" y="3911600"/>
          <p14:tracePt t="79277" x="5268913" y="3902075"/>
          <p14:tracePt t="79289" x="5259388" y="3902075"/>
          <p14:tracePt t="79306" x="5251450" y="3894138"/>
          <p14:tracePt t="79322" x="5232400" y="3894138"/>
          <p14:tracePt t="79339" x="5214938" y="3884613"/>
          <p14:tracePt t="79355" x="5197475" y="3875088"/>
          <p14:tracePt t="79372" x="5180013" y="3867150"/>
          <p14:tracePt t="79389" x="5160963" y="3867150"/>
          <p14:tracePt t="79405" x="5133975" y="3857625"/>
          <p14:tracePt t="79422" x="5116513" y="3857625"/>
          <p14:tracePt t="79439" x="5108575" y="3857625"/>
          <p14:tracePt t="79455" x="5099050" y="3848100"/>
          <p14:tracePt t="79485" x="5089525" y="3848100"/>
          <p14:tracePt t="79517" x="5081588" y="3848100"/>
          <p14:tracePt t="79565" x="5072063" y="3848100"/>
          <p14:tracePt t="79589" x="5062538" y="3848100"/>
          <p14:tracePt t="79645" x="5062538" y="3857625"/>
          <p14:tracePt t="79669" x="5072063" y="3867150"/>
          <p14:tracePt t="79677" x="5089525" y="3875088"/>
          <p14:tracePt t="79688" x="5099050" y="3884613"/>
          <p14:tracePt t="79705" x="5126038" y="3894138"/>
          <p14:tracePt t="79722" x="5160963" y="3894138"/>
          <p14:tracePt t="79738" x="5224463" y="3894138"/>
          <p14:tracePt t="79755" x="5268913" y="3894138"/>
          <p14:tracePt t="79772" x="5322888" y="3894138"/>
          <p14:tracePt t="79789" x="5367338" y="3894138"/>
          <p14:tracePt t="79805" x="5411788" y="3894138"/>
          <p14:tracePt t="79822" x="5446713" y="3894138"/>
          <p14:tracePt t="79838" x="5456238" y="3894138"/>
          <p14:tracePt t="79855" x="5465763" y="3894138"/>
          <p14:tracePt t="79872" x="5483225" y="3894138"/>
          <p14:tracePt t="79888" x="5510213" y="3894138"/>
          <p14:tracePt t="79905" x="5527675" y="3894138"/>
          <p14:tracePt t="79922" x="5572125" y="3894138"/>
          <p14:tracePt t="79938" x="5608638" y="3894138"/>
          <p14:tracePt t="79955" x="5643563" y="3894138"/>
          <p14:tracePt t="79972" x="5680075" y="3894138"/>
          <p14:tracePt t="79988" x="5724525" y="3884613"/>
          <p14:tracePt t="80005" x="5751513" y="3884613"/>
          <p14:tracePt t="80022" x="5803900" y="3884613"/>
          <p14:tracePt t="80038" x="5822950" y="3875088"/>
          <p14:tracePt t="80055" x="5840413" y="3875088"/>
          <p14:tracePt t="80071" x="5848350" y="3875088"/>
          <p14:tracePt t="80088" x="5867400" y="3875088"/>
          <p14:tracePt t="80105" x="5884863" y="3875088"/>
          <p14:tracePt t="80121" x="5894388" y="3875088"/>
          <p14:tracePt t="80138" x="5902325" y="3875088"/>
          <p14:tracePt t="80155" x="5919788" y="3875088"/>
          <p14:tracePt t="80171" x="5929313" y="3875088"/>
          <p14:tracePt t="80188" x="5938838" y="3875088"/>
          <p14:tracePt t="80205" x="5946775" y="3875088"/>
          <p14:tracePt t="80221" x="5956300" y="3875088"/>
          <p14:tracePt t="80261" x="5965825" y="3884613"/>
          <p14:tracePt t="80277" x="5973763" y="3884613"/>
          <p14:tracePt t="80301" x="5983288" y="3884613"/>
          <p14:tracePt t="80317" x="5991225" y="3884613"/>
          <p14:tracePt t="80333" x="6000750" y="3884613"/>
          <p14:tracePt t="80342" x="6010275" y="3884613"/>
          <p14:tracePt t="80354" x="6018213" y="3884613"/>
          <p14:tracePt t="80373" x="6027738" y="3884613"/>
          <p14:tracePt t="80389" x="6037263" y="3894138"/>
          <p14:tracePt t="80421" x="6045200" y="3894138"/>
          <p14:tracePt t="80461" x="6054725" y="3894138"/>
          <p14:tracePt t="80509" x="6062663" y="3894138"/>
          <p14:tracePt t="80589" x="6072188" y="3894138"/>
          <p14:tracePt t="80613" x="6081713" y="3894138"/>
          <p14:tracePt t="80705" x="6089650" y="3894138"/>
          <p14:tracePt t="83385" x="6081713" y="3894138"/>
          <p14:tracePt t="83405" x="6072188" y="3894138"/>
          <p14:tracePt t="83422" x="6072188" y="3884613"/>
          <p14:tracePt t="83445" x="6062663" y="3884613"/>
          <p14:tracePt t="83989" x="6062663" y="3875088"/>
          <p14:tracePt t="84133" x="6062663" y="3884613"/>
          <p14:tracePt t="84141" x="6054725" y="3902075"/>
          <p14:tracePt t="84151" x="6054725" y="3911600"/>
          <p14:tracePt t="84167" x="6045200" y="3919538"/>
          <p14:tracePt t="84184" x="6045200" y="3929063"/>
          <p14:tracePt t="84837" x="6054725" y="3929063"/>
          <p14:tracePt t="84845" x="6054725" y="3938588"/>
          <p14:tracePt t="85141" x="6062663" y="3938588"/>
          <p14:tracePt t="85237" x="6072188" y="3938588"/>
          <p14:tracePt t="85333" x="6081713" y="3938588"/>
          <p14:tracePt t="85521" x="6089650" y="3938588"/>
          <p14:tracePt t="85925" x="6099175" y="3938588"/>
          <p14:tracePt t="86021" x="6108700" y="3938588"/>
          <p14:tracePt t="86053" x="6116638" y="3938588"/>
          <p14:tracePt t="86069" x="6126163" y="3938588"/>
          <p14:tracePt t="86101" x="6134100" y="3938588"/>
          <p14:tracePt t="86133" x="6143625" y="3938588"/>
          <p14:tracePt t="86206" x="6153150" y="3938588"/>
          <p14:tracePt t="86229" x="6161088" y="3938588"/>
          <p14:tracePt t="86349" x="6170613" y="3938588"/>
          <p14:tracePt t="86505" x="6180138" y="3938588"/>
          <p14:tracePt t="86621" x="6188075" y="3938588"/>
          <p14:tracePt t="86709" x="6197600" y="3938588"/>
          <p14:tracePt t="86813" x="6205538" y="3938588"/>
          <p14:tracePt t="87317" x="6205538" y="3929063"/>
          <p14:tracePt t="87729" x="6215063" y="3929063"/>
          <p14:tracePt t="87769" x="6224588" y="3929063"/>
          <p14:tracePt t="87801" x="6232525" y="3929063"/>
          <p14:tracePt t="87849" x="6242050" y="3929063"/>
          <p14:tracePt t="89845" x="6242050" y="3919538"/>
          <p14:tracePt t="90005" x="6232525" y="3919538"/>
          <p14:tracePt t="91197" x="6224588" y="3919538"/>
          <p14:tracePt t="93025" x="6232525" y="3919538"/>
          <p14:tracePt t="93089" x="6242050" y="3919538"/>
          <p14:tracePt t="93153" x="6251575" y="3919538"/>
          <p14:tracePt t="93169" x="6251575" y="3929063"/>
          <p14:tracePt t="93313" x="6259513" y="3929063"/>
          <p14:tracePt t="93353" x="6259513" y="3938588"/>
          <p14:tracePt t="93365" x="6269038" y="3938588"/>
          <p14:tracePt t="93421" x="6269038" y="3946525"/>
          <p14:tracePt t="93445" x="6276975" y="3946525"/>
          <p14:tracePt t="93609" x="6286500" y="3946525"/>
          <p14:tracePt t="93657" x="6286500" y="3956050"/>
          <p14:tracePt t="93673" x="6296025" y="3956050"/>
          <p14:tracePt t="93729" x="6303963" y="3956050"/>
          <p14:tracePt t="93745" x="6303963" y="3965575"/>
          <p14:tracePt t="93757" x="6313488" y="3965575"/>
          <p14:tracePt t="93901" x="6323013" y="3965575"/>
          <p14:tracePt t="93933" x="6323013" y="3973513"/>
          <p14:tracePt t="93957" x="6330950" y="3973513"/>
          <p14:tracePt t="93981" x="6330950" y="3983038"/>
          <p14:tracePt t="94153" x="6340475" y="3983038"/>
          <p14:tracePt t="94185" x="6348413" y="3990975"/>
          <p14:tracePt t="94321" x="6357938" y="3990975"/>
          <p14:tracePt t="94557" x="6367463" y="3946525"/>
          <p14:tracePt t="94565" x="6375400" y="3929063"/>
          <p14:tracePt t="94574" x="6394450" y="3894138"/>
          <p14:tracePt t="94590" x="6411913" y="3813175"/>
          <p14:tracePt t="94607" x="6419850" y="3768725"/>
          <p14:tracePt t="94624" x="6419850" y="3741738"/>
          <p14:tracePt t="94641" x="6394450" y="3670300"/>
          <p14:tracePt t="94657" x="6357938" y="3616325"/>
          <p14:tracePt t="94674" x="6323013" y="3581400"/>
          <p14:tracePt t="94690" x="6303963" y="3562350"/>
          <p14:tracePt t="94707" x="6276975" y="3536950"/>
          <p14:tracePt t="94724" x="6259513" y="3527425"/>
          <p14:tracePt t="94740" x="6259513" y="3517900"/>
          <p14:tracePt t="94757" x="6251575" y="3509963"/>
          <p14:tracePt t="94774" x="6242050" y="3500438"/>
          <p14:tracePt t="94790" x="6224588" y="3465513"/>
          <p14:tracePt t="94807" x="6161088" y="3394075"/>
          <p14:tracePt t="94824" x="6126163" y="3340100"/>
          <p14:tracePt t="94840" x="6062663" y="3251200"/>
          <p14:tracePt t="94857" x="5991225" y="3160713"/>
          <p14:tracePt t="94874" x="5946775" y="3108325"/>
          <p14:tracePt t="94890" x="5929313" y="3071813"/>
          <p14:tracePt t="94907" x="5875338" y="3000375"/>
          <p14:tracePt t="94924" x="5848350" y="2990850"/>
          <p14:tracePt t="94941" x="5830888" y="2955925"/>
          <p14:tracePt t="94942" x="5813425" y="2938463"/>
          <p14:tracePt t="94957" x="5795963" y="2901950"/>
          <p14:tracePt t="94973" x="5776913" y="2874963"/>
          <p14:tracePt t="94990" x="5768975" y="2867025"/>
          <p14:tracePt t="95007" x="5759450" y="2857500"/>
          <p14:tracePt t="95023" x="5751513" y="2847975"/>
          <p14:tracePt t="95040" x="5751513" y="2840038"/>
          <p14:tracePt t="95057" x="5732463" y="2813050"/>
          <p14:tracePt t="95073" x="5697538" y="2795588"/>
          <p14:tracePt t="95090" x="5670550" y="2768600"/>
          <p14:tracePt t="95107" x="5643563" y="2751138"/>
          <p14:tracePt t="95124" x="5626100" y="2732088"/>
          <p14:tracePt t="95140" x="5616575" y="2732088"/>
          <p14:tracePt t="95289" x="5616575" y="2741613"/>
          <p14:tracePt t="95297" x="5634038" y="2741613"/>
          <p14:tracePt t="95306" x="5661025" y="2768600"/>
          <p14:tracePt t="95323" x="5670550" y="2776538"/>
          <p14:tracePt t="95340" x="5697538" y="2795588"/>
          <p14:tracePt t="95357" x="5732463" y="2847975"/>
          <p14:tracePt t="95373" x="5786438" y="2919413"/>
          <p14:tracePt t="95390" x="5822950" y="2990850"/>
          <p14:tracePt t="95407" x="5894388" y="3108325"/>
          <p14:tracePt t="95423" x="5965825" y="3205163"/>
          <p14:tracePt t="95440" x="6010275" y="3276600"/>
          <p14:tracePt t="95457" x="6062663" y="3348038"/>
          <p14:tracePt t="95473" x="6134100" y="3455988"/>
          <p14:tracePt t="95490" x="6180138" y="3517900"/>
          <p14:tracePt t="95506" x="6215063" y="3571875"/>
          <p14:tracePt t="95523" x="6232525" y="3608388"/>
          <p14:tracePt t="95540" x="6232525" y="3616325"/>
          <p14:tracePt t="95556" x="6251575" y="3633788"/>
          <p14:tracePt t="95573" x="6259513" y="3660775"/>
          <p14:tracePt t="95590" x="6269038" y="3679825"/>
          <p14:tracePt t="95606" x="6276975" y="3697288"/>
          <p14:tracePt t="95623" x="6303963" y="3732213"/>
          <p14:tracePt t="95639" x="6303963" y="3751263"/>
          <p14:tracePt t="95656" x="6323013" y="3776663"/>
          <p14:tracePt t="95673" x="6323013" y="3803650"/>
          <p14:tracePt t="95689" x="6323013" y="3840163"/>
          <p14:tracePt t="95706" x="6330950" y="3875088"/>
          <p14:tracePt t="95723" x="6330950" y="3911600"/>
          <p14:tracePt t="95739" x="6330950" y="3956050"/>
          <p14:tracePt t="95756" x="6330950" y="3990975"/>
          <p14:tracePt t="95773" x="6330950" y="4027488"/>
          <p14:tracePt t="95789" x="6340475" y="4081463"/>
          <p14:tracePt t="95806" x="6340475" y="4125913"/>
          <p14:tracePt t="95823" x="6340475" y="4160838"/>
          <p14:tracePt t="95839" x="6340475" y="4179888"/>
          <p14:tracePt t="95856" x="6340475" y="4187825"/>
          <p14:tracePt t="95873" x="6340475" y="4214813"/>
          <p14:tracePt t="95889" x="6330950" y="4224338"/>
          <p14:tracePt t="95906" x="6330950" y="4241800"/>
          <p14:tracePt t="95923" x="6323013" y="4259263"/>
          <p14:tracePt t="95939" x="6323013" y="4276725"/>
          <p14:tracePt t="95956" x="6313488" y="4313238"/>
          <p14:tracePt t="95973" x="6313488" y="4330700"/>
          <p14:tracePt t="95989" x="6303963" y="4357688"/>
          <p14:tracePt t="96006" x="6303963" y="4367213"/>
          <p14:tracePt t="96039" x="6303963" y="4375150"/>
          <p14:tracePt t="96056" x="6296025" y="4375150"/>
          <p14:tracePt t="96241" x="6296025" y="4384675"/>
          <p14:tracePt t="96257" x="6296025" y="4394200"/>
          <p14:tracePt t="96265" x="6313488" y="4394200"/>
          <p14:tracePt t="96274" x="6323013" y="4402138"/>
          <p14:tracePt t="96289" x="6348413" y="4411663"/>
          <p14:tracePt t="96305" x="6375400" y="4438650"/>
          <p14:tracePt t="96322" x="6411913" y="4483100"/>
          <p14:tracePt t="96339" x="6456363" y="4518025"/>
          <p14:tracePt t="96356" x="6483350" y="4545013"/>
          <p14:tracePt t="96372" x="6518275" y="4562475"/>
          <p14:tracePt t="96389" x="6537325" y="4572000"/>
          <p14:tracePt t="96405" x="6545263" y="4572000"/>
          <p14:tracePt t="96422" x="6545263" y="4581525"/>
          <p14:tracePt t="96455" x="6554788" y="4581525"/>
          <p14:tracePt t="97849" x="6562725" y="4581525"/>
          <p14:tracePt t="97857" x="6562725" y="4589463"/>
          <p14:tracePt t="98057" x="6572250" y="4589463"/>
          <p14:tracePt t="99190" x="6581775" y="4589463"/>
          <p14:tracePt t="106197" x="6599238" y="4581525"/>
          <p14:tracePt t="106205" x="6634163" y="4518025"/>
          <p14:tracePt t="106214" x="6680200" y="4465638"/>
          <p14:tracePt t="106229" x="6759575" y="4330700"/>
          <p14:tracePt t="106246" x="6804025" y="4179888"/>
          <p14:tracePt t="106262" x="6813550" y="3990975"/>
          <p14:tracePt t="106279" x="6813550" y="3822700"/>
          <p14:tracePt t="106296" x="6777038" y="3652838"/>
          <p14:tracePt t="106312" x="6751638" y="3608388"/>
          <p14:tracePt t="106329" x="6688138" y="3527425"/>
          <p14:tracePt t="106346" x="6608763" y="3438525"/>
          <p14:tracePt t="106362" x="6545263" y="3375025"/>
          <p14:tracePt t="106379" x="6500813" y="3348038"/>
          <p14:tracePt t="106396" x="6456363" y="3340100"/>
          <p14:tracePt t="106412" x="6394450" y="3340100"/>
          <p14:tracePt t="106429" x="6269038" y="3402013"/>
          <p14:tracePt t="106446" x="6215063" y="3411538"/>
          <p14:tracePt t="106462" x="6134100" y="3419475"/>
          <p14:tracePt t="106479" x="6081713" y="3419475"/>
          <p14:tracePt t="106495" x="6027738" y="3411538"/>
          <p14:tracePt t="106512" x="5965825" y="3375025"/>
          <p14:tracePt t="106529" x="5919788" y="3357563"/>
          <p14:tracePt t="106545" x="5884863" y="3330575"/>
          <p14:tracePt t="106562" x="5848350" y="3313113"/>
          <p14:tracePt t="106579" x="5795963" y="3276600"/>
          <p14:tracePt t="106595" x="5715000" y="3241675"/>
          <p14:tracePt t="106612" x="5643563" y="3214688"/>
          <p14:tracePt t="106629" x="5589588" y="3205163"/>
          <p14:tracePt t="106645" x="5545138" y="3179763"/>
          <p14:tracePt t="106662" x="5483225" y="3160713"/>
          <p14:tracePt t="106679" x="5438775" y="3143250"/>
          <p14:tracePt t="106695" x="5402263" y="3116263"/>
          <p14:tracePt t="106712" x="5375275" y="3098800"/>
          <p14:tracePt t="106729" x="5357813" y="3071813"/>
          <p14:tracePt t="106745" x="5330825" y="3027363"/>
          <p14:tracePt t="106762" x="5313363" y="3000375"/>
          <p14:tracePt t="106779" x="5313363" y="2990850"/>
          <p14:tracePt t="106795" x="5303838" y="2982913"/>
          <p14:tracePt t="106812" x="5303838" y="2973388"/>
          <p14:tracePt t="106829" x="5286375" y="2946400"/>
          <p14:tracePt t="106845" x="5268913" y="2911475"/>
          <p14:tracePt t="106862" x="5268913" y="2901950"/>
          <p14:tracePt t="106879" x="5259388" y="2901950"/>
          <p14:tracePt t="106912" x="5259388" y="2894013"/>
          <p14:tracePt t="106929" x="5295900" y="2884488"/>
          <p14:tracePt t="106945" x="5446713" y="2884488"/>
          <p14:tracePt t="106962" x="5653088" y="2884488"/>
          <p14:tracePt t="106978" x="5768975" y="2884488"/>
          <p14:tracePt t="106995" x="6045200" y="2884488"/>
          <p14:tracePt t="107012" x="6348413" y="2884488"/>
          <p14:tracePt t="107028" x="6705600" y="2884488"/>
          <p14:tracePt t="107045" x="7072313" y="2874963"/>
          <p14:tracePt t="107062" x="7304088" y="2874963"/>
          <p14:tracePt t="107078" x="7439025" y="2867025"/>
          <p14:tracePt t="107095" x="7518400" y="2867025"/>
          <p14:tracePt t="107112" x="7581900" y="2867025"/>
          <p14:tracePt t="107128" x="7653338" y="2857500"/>
          <p14:tracePt t="107145" x="7715250" y="2857500"/>
          <p14:tracePt t="107162" x="7786688" y="2857500"/>
          <p14:tracePt t="107178" x="7796213" y="2857500"/>
          <p14:tracePt t="107253" x="7769225" y="2857500"/>
          <p14:tracePt t="107261" x="7724775" y="2857500"/>
          <p14:tracePt t="107269" x="7697788" y="2867025"/>
          <p14:tracePt t="107278" x="7634288" y="2874963"/>
          <p14:tracePt t="107295" x="7491413" y="2884488"/>
          <p14:tracePt t="107311" x="7296150" y="2894013"/>
          <p14:tracePt t="107328" x="7045325" y="2901950"/>
          <p14:tracePt t="107345" x="6804025" y="2911475"/>
          <p14:tracePt t="107361" x="6626225" y="2919413"/>
          <p14:tracePt t="107378" x="6491288" y="2919413"/>
          <p14:tracePt t="107395" x="6429375" y="2928938"/>
          <p14:tracePt t="107411" x="6402388" y="2928938"/>
          <p14:tracePt t="107428" x="6394450" y="2928938"/>
          <p14:tracePt t="107461" x="6419850" y="2938463"/>
          <p14:tracePt t="107478" x="6500813" y="2946400"/>
          <p14:tracePt t="107495" x="6697663" y="2946400"/>
          <p14:tracePt t="107511" x="6902450" y="2955925"/>
          <p14:tracePt t="107528" x="7153275" y="2938463"/>
          <p14:tracePt t="107545" x="7402513" y="2919413"/>
          <p14:tracePt t="107561" x="7634288" y="2901950"/>
          <p14:tracePt t="107578" x="7813675" y="2884488"/>
          <p14:tracePt t="107594" x="7956550" y="2874963"/>
          <p14:tracePt t="107611" x="8018463" y="2867025"/>
          <p14:tracePt t="107628" x="8027988" y="2867025"/>
          <p14:tracePt t="107693" x="8027988" y="2857500"/>
          <p14:tracePt t="107701" x="8018463" y="2857500"/>
          <p14:tracePt t="107717" x="8010525" y="2857500"/>
          <p14:tracePt t="107733" x="8001000" y="2857500"/>
          <p14:tracePt t="107744" x="7991475" y="2847975"/>
          <p14:tracePt t="108097" x="7983538" y="2847975"/>
          <p14:tracePt t="108105" x="7966075" y="2884488"/>
          <p14:tracePt t="108114" x="7894638" y="2938463"/>
          <p14:tracePt t="108127" x="7823200" y="3000375"/>
          <p14:tracePt t="108144" x="7661275" y="3098800"/>
          <p14:tracePt t="108161" x="7518400" y="3187700"/>
          <p14:tracePt t="108177" x="7358063" y="3295650"/>
          <p14:tracePt t="108194" x="7323138" y="3322638"/>
          <p14:tracePt t="108211" x="7313613" y="3330575"/>
          <p14:tracePt t="108253" x="7304088" y="3330575"/>
          <p14:tracePt t="108262" x="7296150" y="3330575"/>
          <p14:tracePt t="108277" x="7286625" y="3330575"/>
          <p14:tracePt t="108294" x="7242175" y="3340100"/>
          <p14:tracePt t="108310" x="7180263" y="3340100"/>
          <p14:tracePt t="108328" x="7126288" y="3340100"/>
          <p14:tracePt t="108344" x="7072313" y="3340100"/>
          <p14:tracePt t="108360" x="7000875" y="3340100"/>
          <p14:tracePt t="108377" x="6894513" y="3340100"/>
          <p14:tracePt t="108394" x="6759575" y="3340100"/>
          <p14:tracePt t="108410" x="6688138" y="3340100"/>
          <p14:tracePt t="108427" x="6608763" y="3340100"/>
          <p14:tracePt t="108444" x="6545263" y="3357563"/>
          <p14:tracePt t="108460" x="6456363" y="3375025"/>
          <p14:tracePt t="108477" x="6384925" y="3384550"/>
          <p14:tracePt t="108494" x="6286500" y="3394075"/>
          <p14:tracePt t="108510" x="6224588" y="3402013"/>
          <p14:tracePt t="108527" x="6153150" y="3419475"/>
          <p14:tracePt t="108544" x="6099175" y="3429000"/>
          <p14:tracePt t="108560" x="6045200" y="3429000"/>
          <p14:tracePt t="108577" x="5983288" y="3429000"/>
          <p14:tracePt t="108594" x="5929313" y="3438525"/>
          <p14:tracePt t="108610" x="5894388" y="3438525"/>
          <p14:tracePt t="108627" x="5857875" y="3438525"/>
          <p14:tracePt t="108643" x="5840413" y="3438525"/>
          <p14:tracePt t="108660" x="5813425" y="3438525"/>
          <p14:tracePt t="108677" x="5768975" y="3438525"/>
          <p14:tracePt t="108693" x="5724525" y="3438525"/>
          <p14:tracePt t="108710" x="5680075" y="3438525"/>
          <p14:tracePt t="108727" x="5634038" y="3438525"/>
          <p14:tracePt t="108743" x="5608638" y="3438525"/>
          <p14:tracePt t="108760" x="5608638" y="3446463"/>
          <p14:tracePt t="108793" x="5616575" y="3446463"/>
          <p14:tracePt t="108810" x="5680075" y="3446463"/>
          <p14:tracePt t="108827" x="5705475" y="3446463"/>
          <p14:tracePt t="108843" x="5768975" y="3446463"/>
          <p14:tracePt t="108860" x="5857875" y="3438525"/>
          <p14:tracePt t="108877" x="5983288" y="3429000"/>
          <p14:tracePt t="108893" x="6259513" y="3411538"/>
          <p14:tracePt t="108910" x="6429375" y="3394075"/>
          <p14:tracePt t="108927" x="6589713" y="3384550"/>
          <p14:tracePt t="108943" x="6724650" y="3375025"/>
          <p14:tracePt t="108960" x="6823075" y="3367088"/>
          <p14:tracePt t="108977" x="6919913" y="3348038"/>
          <p14:tracePt t="108993" x="7018338" y="3330575"/>
          <p14:tracePt t="109010" x="7072313" y="3330575"/>
          <p14:tracePt t="109026" x="7161213" y="3330575"/>
          <p14:tracePt t="109043" x="7259638" y="3330575"/>
          <p14:tracePt t="109060" x="7367588" y="3330575"/>
          <p14:tracePt t="109077" x="7491413" y="3322638"/>
          <p14:tracePt t="109093" x="7634288" y="3313113"/>
          <p14:tracePt t="109110" x="7715250" y="3313113"/>
          <p14:tracePt t="109126" x="7759700" y="3313113"/>
          <p14:tracePt t="109143" x="7777163" y="3322638"/>
          <p14:tracePt t="109265" x="7759700" y="3322638"/>
          <p14:tracePt t="109273" x="7732713" y="3330575"/>
          <p14:tracePt t="109281" x="7697788" y="3330575"/>
          <p14:tracePt t="109293" x="7626350" y="3340100"/>
          <p14:tracePt t="109309" x="7473950" y="3357563"/>
          <p14:tracePt t="109326" x="7259638" y="3375025"/>
          <p14:tracePt t="109343" x="7081838" y="3402013"/>
          <p14:tracePt t="109359" x="6929438" y="3419475"/>
          <p14:tracePt t="109376" x="6840538" y="3419475"/>
          <p14:tracePt t="109393" x="6786563" y="3419475"/>
          <p14:tracePt t="109409" x="6777038" y="3429000"/>
          <p14:tracePt t="109443" x="6777038" y="3438525"/>
          <p14:tracePt t="109459" x="6831013" y="3438525"/>
          <p14:tracePt t="109476" x="6894513" y="3438525"/>
          <p14:tracePt t="109493" x="7062788" y="3438525"/>
          <p14:tracePt t="109509" x="7323138" y="3438525"/>
          <p14:tracePt t="109526" x="7581900" y="3438525"/>
          <p14:tracePt t="109543" x="7823200" y="3438525"/>
          <p14:tracePt t="109559" x="8010525" y="3438525"/>
          <p14:tracePt t="109576" x="8089900" y="3438525"/>
          <p14:tracePt t="109593" x="8099425" y="3446463"/>
          <p14:tracePt t="109653" x="8089900" y="3446463"/>
          <p14:tracePt t="109662" x="8081963" y="3438525"/>
          <p14:tracePt t="109669" x="8062913" y="3438525"/>
          <p14:tracePt t="109677" x="8045450" y="3438525"/>
          <p14:tracePt t="109693" x="8018463" y="3438525"/>
          <p14:tracePt t="109709" x="7929563" y="3438525"/>
          <p14:tracePt t="109726" x="7823200" y="3438525"/>
          <p14:tracePt t="109742" x="7653338" y="3438525"/>
          <p14:tracePt t="109759" x="7473950" y="3438525"/>
          <p14:tracePt t="109776" x="7313613" y="3438525"/>
          <p14:tracePt t="109792" x="7180263" y="3446463"/>
          <p14:tracePt t="109809" x="7089775" y="3446463"/>
          <p14:tracePt t="109826" x="7072313" y="3446463"/>
          <p14:tracePt t="109859" x="7072313" y="3455988"/>
          <p14:tracePt t="109876" x="7126288" y="3455988"/>
          <p14:tracePt t="109892" x="7197725" y="3455988"/>
          <p14:tracePt t="109909" x="7340600" y="3455988"/>
          <p14:tracePt t="109925" x="7626350" y="3446463"/>
          <p14:tracePt t="109942" x="7804150" y="3429000"/>
          <p14:tracePt t="109959" x="7912100" y="3419475"/>
          <p14:tracePt t="109975" x="7939088" y="3419475"/>
          <p14:tracePt t="109992" x="7947025" y="3419475"/>
          <p14:tracePt t="158193" x="7616825" y="3303588"/>
          <p14:tracePt t="158201" x="7251700" y="3187700"/>
          <p14:tracePt t="158212" x="7099300" y="3133725"/>
          <p14:tracePt t="158228" x="7010400" y="3108325"/>
          <p14:tracePt t="158589" x="7000875" y="3108325"/>
          <p14:tracePt t="158598" x="6983413" y="3133725"/>
          <p14:tracePt t="158605" x="6956425" y="3179763"/>
          <p14:tracePt t="158613" x="6911975" y="3214688"/>
          <p14:tracePt t="158628" x="6867525" y="3241675"/>
          <p14:tracePt t="158644" x="6742113" y="3259138"/>
          <p14:tracePt t="158661" x="6643688" y="3276600"/>
          <p14:tracePt t="158678" x="6518275" y="3295650"/>
          <p14:tracePt t="158694" x="6394450" y="3322638"/>
          <p14:tracePt t="158711" x="6242050" y="3357563"/>
          <p14:tracePt t="158728" x="6072188" y="3394075"/>
          <p14:tracePt t="158744" x="5929313" y="3419475"/>
          <p14:tracePt t="158761" x="5626100" y="3509963"/>
          <p14:tracePt t="158778" x="5402263" y="3581400"/>
          <p14:tracePt t="158794" x="5180013" y="3652838"/>
          <p14:tracePt t="158811" x="4911725" y="3724275"/>
          <p14:tracePt t="158828" x="4714875" y="3776663"/>
          <p14:tracePt t="158867" x="4633913" y="3786188"/>
          <p14:tracePt t="158973" x="4625975" y="3795713"/>
          <p14:tracePt t="158981" x="4616450" y="3803650"/>
          <p14:tracePt t="158989" x="4608513" y="3803650"/>
          <p14:tracePt t="158998" x="4608513" y="3813175"/>
          <p14:tracePt t="159011" x="4589463" y="3813175"/>
          <p14:tracePt t="159027" x="4554538" y="3813175"/>
          <p14:tracePt t="159044" x="4527550" y="3803650"/>
          <p14:tracePt t="159061" x="4491038" y="3803650"/>
          <p14:tracePt t="159077" x="4483100" y="3795713"/>
          <p14:tracePt t="159094" x="4473575" y="3786188"/>
          <p14:tracePt t="159111" x="4465638" y="3776663"/>
          <p14:tracePt t="159153" x="4465638" y="3768725"/>
          <p14:tracePt t="159169" x="4465638" y="3759200"/>
          <p14:tracePt t="159177" x="4465638" y="3751263"/>
          <p14:tracePt t="159194" x="4483100" y="3732213"/>
          <p14:tracePt t="159211" x="4500563" y="3724275"/>
          <p14:tracePt t="159227" x="4518025" y="3705225"/>
          <p14:tracePt t="159244" x="4545013" y="3687763"/>
          <p14:tracePt t="159261" x="4581525" y="3670300"/>
          <p14:tracePt t="159277" x="4616450" y="3660775"/>
          <p14:tracePt t="159294" x="4643438" y="3643313"/>
          <p14:tracePt t="159311" x="4670425" y="3625850"/>
          <p14:tracePt t="159327" x="4679950" y="3625850"/>
          <p14:tracePt t="159344" x="4697413" y="3625850"/>
          <p14:tracePt t="159361" x="4705350" y="3625850"/>
          <p14:tracePt t="159377" x="4714875" y="3625850"/>
          <p14:tracePt t="159394" x="4724400" y="3625850"/>
          <p14:tracePt t="159410" x="4732338" y="3625850"/>
          <p14:tracePt t="159444" x="4741863" y="3625850"/>
          <p14:tracePt t="159505" x="4751388" y="3625850"/>
          <p14:tracePt t="159529" x="4759325" y="3625850"/>
          <p14:tracePt t="159537" x="4759325" y="3616325"/>
          <p14:tracePt t="159562" x="4768850" y="3616325"/>
          <p14:tracePt t="159569" x="4768850" y="3608388"/>
          <p14:tracePt t="159593" x="4768850" y="3598863"/>
          <p14:tracePt t="159617" x="4768850" y="3589338"/>
          <p14:tracePt t="159641" x="4768850" y="3581400"/>
          <p14:tracePt t="159681" x="4768850" y="3571875"/>
          <p14:tracePt t="159689" x="4759325" y="3571875"/>
          <p14:tracePt t="159698" x="4751388" y="3571875"/>
          <p14:tracePt t="159713" x="4732338" y="3571875"/>
          <p14:tracePt t="159727" x="4724400" y="3571875"/>
          <p14:tracePt t="159743" x="4705350" y="3581400"/>
          <p14:tracePt t="159760" x="4697413" y="3581400"/>
          <p14:tracePt t="159793" x="4697413" y="3589338"/>
          <p14:tracePt t="159810" x="4687888" y="3589338"/>
          <p14:tracePt t="159827" x="4687888" y="3598863"/>
          <p14:tracePt t="159857" x="4687888" y="3608388"/>
          <p14:tracePt t="159865" x="4687888" y="3616325"/>
          <p14:tracePt t="159877" x="4687888" y="3625850"/>
          <p14:tracePt t="159893" x="4687888" y="3660775"/>
          <p14:tracePt t="159910" x="4724400" y="3714750"/>
          <p14:tracePt t="159927" x="4768850" y="3776663"/>
          <p14:tracePt t="159943" x="4848225" y="3867150"/>
          <p14:tracePt t="159960" x="4938713" y="3946525"/>
          <p14:tracePt t="159977" x="5010150" y="3973513"/>
          <p14:tracePt t="159993" x="5224463" y="4062413"/>
          <p14:tracePt t="160010" x="5367338" y="4089400"/>
          <p14:tracePt t="160026" x="5510213" y="4098925"/>
          <p14:tracePt t="160043" x="5688013" y="4098925"/>
          <p14:tracePt t="160060" x="5875338" y="4071938"/>
          <p14:tracePt t="160076" x="6027738" y="4000500"/>
          <p14:tracePt t="160093" x="6108700" y="3929063"/>
          <p14:tracePt t="160110" x="6143625" y="3875088"/>
          <p14:tracePt t="160126" x="6134100" y="3830638"/>
          <p14:tracePt t="160143" x="6054725" y="3741738"/>
          <p14:tracePt t="160160" x="5991225" y="3697288"/>
          <p14:tracePt t="160176" x="5867400" y="3643313"/>
          <p14:tracePt t="160193" x="5616575" y="3616325"/>
          <p14:tracePt t="160210" x="5446713" y="3660775"/>
          <p14:tracePt t="160226" x="5232400" y="3776663"/>
          <p14:tracePt t="160243" x="5089525" y="3938588"/>
          <p14:tracePt t="160260" x="5010150" y="4108450"/>
          <p14:tracePt t="160276" x="4983163" y="4268788"/>
          <p14:tracePt t="160293" x="4983163" y="4394200"/>
          <p14:tracePt t="160309" x="5010150" y="4465638"/>
          <p14:tracePt t="160326" x="5081588" y="4527550"/>
          <p14:tracePt t="160343" x="5133975" y="4545013"/>
          <p14:tracePt t="160359" x="5180013" y="4545013"/>
          <p14:tracePt t="160376" x="5232400" y="4545013"/>
          <p14:tracePt t="160393" x="5330825" y="4500563"/>
          <p14:tracePt t="160410" x="5394325" y="4465638"/>
          <p14:tracePt t="160426" x="5446713" y="4456113"/>
          <p14:tracePt t="160443" x="5456238" y="4438650"/>
          <p14:tracePt t="160460" x="5473700" y="4438650"/>
          <p14:tracePt t="160593" x="5473700" y="4429125"/>
          <p14:tracePt t="160609" x="5483225" y="4419600"/>
          <p14:tracePt t="160625" x="5491163" y="4419600"/>
          <p14:tracePt t="160641" x="5500688" y="4419600"/>
          <p14:tracePt t="160657" x="5510213" y="4419600"/>
          <p14:tracePt t="160689" x="5518150" y="4419600"/>
          <p14:tracePt t="160697" x="5537200" y="4419600"/>
          <p14:tracePt t="160705" x="5554663" y="4419600"/>
          <p14:tracePt t="160713" x="5589588" y="4419600"/>
          <p14:tracePt t="160726" x="5616575" y="4419600"/>
          <p14:tracePt t="160742" x="5680075" y="4429125"/>
          <p14:tracePt t="160759" x="5759450" y="4429125"/>
          <p14:tracePt t="160776" x="5786438" y="4429125"/>
          <p14:tracePt t="160881" x="5776913" y="4429125"/>
          <p14:tracePt t="160897" x="5759450" y="4429125"/>
          <p14:tracePt t="160905" x="5751513" y="4429125"/>
          <p14:tracePt t="160913" x="5741988" y="4429125"/>
          <p14:tracePt t="160926" x="5741988" y="4438650"/>
          <p14:tracePt t="160942" x="5724525" y="4446588"/>
          <p14:tracePt t="160959" x="5697538" y="4465638"/>
          <p14:tracePt t="160976" x="5697538" y="4473575"/>
          <p14:tracePt t="160992" x="5688013" y="4483100"/>
          <p14:tracePt t="161025" x="5688013" y="4491038"/>
          <p14:tracePt t="161065" x="5688013" y="4500563"/>
          <p14:tracePt t="161081" x="5697538" y="4510088"/>
          <p14:tracePt t="161089" x="5724525" y="4518025"/>
          <p14:tracePt t="161097" x="5751513" y="4518025"/>
          <p14:tracePt t="161109" x="5776913" y="4518025"/>
          <p14:tracePt t="161125" x="5830888" y="4510088"/>
          <p14:tracePt t="161142" x="5875338" y="4500563"/>
          <p14:tracePt t="161159" x="5902325" y="4483100"/>
          <p14:tracePt t="161175" x="5902325" y="4473575"/>
          <p14:tracePt t="161192" x="5902325" y="4465638"/>
          <p14:tracePt t="161209" x="5902325" y="4446588"/>
          <p14:tracePt t="161225" x="5902325" y="4429125"/>
          <p14:tracePt t="161242" x="5884863" y="4419600"/>
          <p14:tracePt t="161259" x="5840413" y="4411663"/>
          <p14:tracePt t="161275" x="5795963" y="4411663"/>
          <p14:tracePt t="161292" x="5751513" y="4419600"/>
          <p14:tracePt t="161309" x="5715000" y="4438650"/>
          <p14:tracePt t="161325" x="5688013" y="4456113"/>
          <p14:tracePt t="161342" x="5680075" y="4456113"/>
          <p14:tracePt t="161385" x="5680075" y="4465638"/>
          <p14:tracePt t="161417" x="5680075" y="4473575"/>
          <p14:tracePt t="161433" x="5697538" y="4473575"/>
          <p14:tracePt t="161441" x="5705475" y="4473575"/>
          <p14:tracePt t="161449" x="5715000" y="4473575"/>
          <p14:tracePt t="161458" x="5724525" y="4473575"/>
          <p14:tracePt t="161475" x="5751513" y="4473575"/>
          <p14:tracePt t="161492" x="5759450" y="4465638"/>
          <p14:tracePt t="161508" x="5768975" y="4456113"/>
          <p14:tracePt t="161525" x="5768975" y="4446588"/>
          <p14:tracePt t="161542" x="5768975" y="4438650"/>
          <p14:tracePt t="161569" x="5768975" y="4429125"/>
          <p14:tracePt t="162161" x="5759450" y="4429125"/>
          <p14:tracePt t="163121" x="5751513" y="4429125"/>
          <p14:tracePt t="163633" x="5741988" y="4429125"/>
          <p14:tracePt t="163641" x="5732463" y="4419600"/>
          <p14:tracePt t="163697" x="5724525" y="4419600"/>
          <p14:tracePt t="164081" x="5724525" y="4429125"/>
          <p14:tracePt t="164089" x="5724525" y="4438650"/>
          <p14:tracePt t="164273" x="5724525" y="4446588"/>
          <p14:tracePt t="164305" x="5724525" y="4456113"/>
          <p14:tracePt t="165161" x="5732463" y="4456113"/>
          <p14:tracePt t="165193" x="5741988" y="4446588"/>
          <p14:tracePt t="165217" x="5751513" y="4446588"/>
          <p14:tracePt t="165249" x="5751513" y="4438650"/>
          <p14:tracePt t="165258" x="5759450" y="4429125"/>
          <p14:tracePt t="165282" x="5759450" y="4419600"/>
          <p14:tracePt t="165298" x="5768975" y="4419600"/>
          <p14:tracePt t="165425" x="5776913" y="4419600"/>
          <p14:tracePt t="165441" x="5776913" y="4411663"/>
          <p14:tracePt t="165481" x="5776913" y="4402138"/>
          <p14:tracePt t="165505" x="5786438" y="4394200"/>
          <p14:tracePt t="165609" x="5786438" y="4411663"/>
          <p14:tracePt t="165617" x="5786438" y="4419600"/>
          <p14:tracePt t="165625" x="5786438" y="4438650"/>
          <p14:tracePt t="165638" x="5786438" y="4446588"/>
          <p14:tracePt t="165654" x="5786438" y="4465638"/>
          <p14:tracePt t="165671" x="5786438" y="4483100"/>
          <p14:tracePt t="165704" x="5786438" y="4491038"/>
          <p14:tracePt t="165721" x="5795963" y="4500563"/>
          <p14:tracePt t="165865" x="5803900" y="4491038"/>
          <p14:tracePt t="165881" x="5813425" y="4473575"/>
          <p14:tracePt t="165889" x="5822950" y="4473575"/>
          <p14:tracePt t="165897" x="5822950" y="4465638"/>
          <p14:tracePt t="165906" x="5830888" y="4465638"/>
          <p14:tracePt t="165921" x="5830888" y="4456113"/>
          <p14:tracePt t="165937" x="5840413" y="4446588"/>
          <p14:tracePt t="165954" x="5857875" y="4438650"/>
          <p14:tracePt t="165971" x="5857875" y="4429125"/>
          <p14:tracePt t="165987" x="5867400" y="4429125"/>
          <p14:tracePt t="166004" x="5875338" y="4419600"/>
          <p14:tracePt t="166433" x="5884863" y="4419600"/>
          <p14:tracePt t="166441" x="5894388" y="4419600"/>
          <p14:tracePt t="166449" x="5894388" y="4411663"/>
          <p14:tracePt t="166457" x="5902325" y="4411663"/>
          <p14:tracePt t="166489" x="5911850" y="4411663"/>
          <p14:tracePt t="166513" x="5919788" y="4411663"/>
          <p14:tracePt t="166529" x="5929313" y="4411663"/>
          <p14:tracePt t="166561" x="5938838" y="4411663"/>
          <p14:tracePt t="166617" x="5946775" y="4411663"/>
          <p14:tracePt t="166665" x="5946775" y="4419600"/>
          <p14:tracePt t="166705" x="5946775" y="4429125"/>
          <p14:tracePt t="167573" x="5956300" y="4438650"/>
          <p14:tracePt t="167581" x="5973763" y="4456113"/>
          <p14:tracePt t="167597" x="5991225" y="4473575"/>
          <p14:tracePt t="167606" x="6010275" y="4473575"/>
          <p14:tracePt t="167619" x="6018213" y="4473575"/>
          <p14:tracePt t="167636" x="6027738" y="4473575"/>
          <p14:tracePt t="167652" x="6037263" y="4473575"/>
          <p14:tracePt t="167669" x="6045200" y="4473575"/>
          <p14:tracePt t="167686" x="6062663" y="4473575"/>
          <p14:tracePt t="167702" x="6089650" y="4465638"/>
          <p14:tracePt t="167719" x="6108700" y="4446588"/>
          <p14:tracePt t="167736" x="6116638" y="4429125"/>
          <p14:tracePt t="167752" x="6116638" y="4411663"/>
          <p14:tracePt t="167897" x="6126163" y="4411663"/>
          <p14:tracePt t="167913" x="6134100" y="4411663"/>
          <p14:tracePt t="167945" x="6143625" y="4411663"/>
          <p14:tracePt t="167969" x="6153150" y="4419600"/>
          <p14:tracePt t="167993" x="6161088" y="4419600"/>
          <p14:tracePt t="168017" x="6170613" y="4419600"/>
          <p14:tracePt t="168033" x="6170613" y="4429125"/>
          <p14:tracePt t="168089" x="6180138" y="4429125"/>
          <p14:tracePt t="168145" x="6180138" y="4438650"/>
          <p14:tracePt t="168153" x="6188075" y="4438650"/>
          <p14:tracePt t="168209" x="6197600" y="4446588"/>
          <p14:tracePt t="168241" x="6197600" y="4456113"/>
          <p14:tracePt t="168265" x="6205538" y="4456113"/>
          <p14:tracePt t="168417" x="6215063" y="4456113"/>
          <p14:tracePt t="168441" x="6215063" y="4465638"/>
          <p14:tracePt t="168473" x="6224588" y="4465638"/>
          <p14:tracePt t="168505" x="6224588" y="4473575"/>
          <p14:tracePt t="168522" x="6232525" y="4473575"/>
          <p14:tracePt t="168569" x="6232525" y="4483100"/>
          <p14:tracePt t="168585" x="6242050" y="4483100"/>
          <p14:tracePt t="168633" x="6242050" y="4491038"/>
          <p14:tracePt t="168641" x="6251575" y="4491038"/>
          <p14:tracePt t="168651" x="6251575" y="4500563"/>
          <p14:tracePt t="168668" x="6259513" y="4518025"/>
          <p14:tracePt t="168685" x="6286500" y="4537075"/>
          <p14:tracePt t="168702" x="6303963" y="4554538"/>
          <p14:tracePt t="168718" x="6313488" y="4562475"/>
          <p14:tracePt t="168735" x="6348413" y="4581525"/>
          <p14:tracePt t="168751" x="6375400" y="4589463"/>
          <p14:tracePt t="168768" x="6384925" y="4589463"/>
          <p14:tracePt t="168785" x="6394450" y="4589463"/>
          <p14:tracePt t="168801" x="6402388" y="4589463"/>
          <p14:tracePt t="168897" x="6411913" y="4589463"/>
          <p14:tracePt t="168945" x="6411913" y="4598988"/>
          <p14:tracePt t="169129" x="6419850" y="4598988"/>
          <p14:tracePt t="169169" x="6429375" y="4598988"/>
          <p14:tracePt t="169201" x="6438900" y="4598988"/>
          <p14:tracePt t="169297" x="6446838" y="4598988"/>
          <p14:tracePt t="169321" x="6446838" y="4608513"/>
          <p14:tracePt t="169353" x="6456363" y="4608513"/>
          <p14:tracePt t="169394" x="6456363" y="4616450"/>
          <p14:tracePt t="169441" x="6465888" y="4616450"/>
          <p14:tracePt t="169505" x="6473825" y="4616450"/>
          <p14:tracePt t="169697" x="6483350" y="46164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58" y="245076"/>
            <a:ext cx="8815514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can I do in the future?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134" y="1620881"/>
            <a:ext cx="11944866" cy="4989469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University courses that can require </a:t>
            </a:r>
          </a:p>
          <a:p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Physics are: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Physics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Engineering – </a:t>
            </a:r>
            <a:r>
              <a:rPr lang="en-US" sz="2800" dirty="0">
                <a:solidFill>
                  <a:srgbClr val="FCDE79"/>
                </a:solidFill>
                <a:latin typeface="Lucida Handwriting" panose="03010101010101010101" pitchFamily="66" charset="77"/>
              </a:rPr>
              <a:t>Medical/Electrical/Mechanical</a:t>
            </a:r>
            <a:endParaRPr lang="en-US" sz="36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Maths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Medicine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	Astronomy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					Architecture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22659"/>
      </p:ext>
    </p:extLst>
  </p:cSld>
  <p:clrMapOvr>
    <a:masterClrMapping/>
  </p:clrMapOvr>
  <p:transition spd="slow" advTm="387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8" x="6473825" y="4616450"/>
          <p14:tracePt t="696" x="6465888" y="4616450"/>
          <p14:tracePt t="712" x="6456363" y="4616450"/>
          <p14:tracePt t="720" x="6438900" y="4608513"/>
          <p14:tracePt t="737" x="6429375" y="4608513"/>
          <p14:tracePt t="864" x="6419850" y="4608513"/>
          <p14:tracePt t="928" x="6411913" y="4608513"/>
          <p14:tracePt t="992" x="6402388" y="4608513"/>
          <p14:tracePt t="1056" x="6402388" y="4598988"/>
          <p14:tracePt t="1064" x="6384925" y="4589463"/>
          <p14:tracePt t="1072" x="6384925" y="4581525"/>
          <p14:tracePt t="1082" x="6367463" y="4562475"/>
          <p14:tracePt t="1099" x="6330950" y="4510088"/>
          <p14:tracePt t="1116" x="6276975" y="4446588"/>
          <p14:tracePt t="1132" x="6232525" y="4402138"/>
          <p14:tracePt t="1149" x="6188075" y="4348163"/>
          <p14:tracePt t="1166" x="6134100" y="4286250"/>
          <p14:tracePt t="1182" x="6037263" y="4179888"/>
          <p14:tracePt t="1199" x="6000750" y="4125913"/>
          <p14:tracePt t="1216" x="5929313" y="4037013"/>
          <p14:tracePt t="1232" x="5867400" y="3965575"/>
          <p14:tracePt t="1249" x="5795963" y="3894138"/>
          <p14:tracePt t="1265" x="5715000" y="3803650"/>
          <p14:tracePt t="1282" x="5626100" y="3705225"/>
          <p14:tracePt t="1299" x="5572125" y="3652838"/>
          <p14:tracePt t="1315" x="5510213" y="3598863"/>
          <p14:tracePt t="1332" x="5473700" y="3581400"/>
          <p14:tracePt t="1349" x="5438775" y="3571875"/>
          <p14:tracePt t="1365" x="5384800" y="3571875"/>
          <p14:tracePt t="1382" x="5375275" y="3562350"/>
          <p14:tracePt t="1399" x="5367338" y="3562350"/>
          <p14:tracePt t="1415" x="5357813" y="3562350"/>
          <p14:tracePt t="1449" x="5348288" y="3554413"/>
          <p14:tracePt t="1465" x="5340350" y="3554413"/>
          <p14:tracePt t="1488" x="5330825" y="3554413"/>
          <p14:tracePt t="1499" x="5322888" y="3544888"/>
          <p14:tracePt t="1536" x="5313363" y="3544888"/>
          <p14:tracePt t="1696" x="5322888" y="3544888"/>
          <p14:tracePt t="1712" x="5340350" y="3562350"/>
          <p14:tracePt t="1720" x="5375275" y="3581400"/>
          <p14:tracePt t="1732" x="5394325" y="3608388"/>
          <p14:tracePt t="1748" x="5465763" y="3679825"/>
          <p14:tracePt t="1765" x="5527675" y="3768725"/>
          <p14:tracePt t="1782" x="5589588" y="3830638"/>
          <p14:tracePt t="1798" x="5670550" y="3919538"/>
          <p14:tracePt t="1815" x="5759450" y="4000500"/>
          <p14:tracePt t="1832" x="5911850" y="4098925"/>
          <p14:tracePt t="1848" x="6170613" y="4224338"/>
          <p14:tracePt t="1865" x="6323013" y="4276725"/>
          <p14:tracePt t="1882" x="6394450" y="4286250"/>
          <p14:tracePt t="1898" x="6429375" y="4286250"/>
          <p14:tracePt t="1915" x="6446838" y="4286250"/>
          <p14:tracePt t="2192" x="6438900" y="4286250"/>
          <p14:tracePt t="2232" x="6429375" y="4286250"/>
          <p14:tracePt t="2272" x="6419850" y="4286250"/>
          <p14:tracePt t="2752" x="6411913" y="4286250"/>
          <p14:tracePt t="2776" x="6402388" y="4286250"/>
          <p14:tracePt t="2816" x="6394450" y="4286250"/>
          <p14:tracePt t="3024" x="6384925" y="4286250"/>
          <p14:tracePt t="3208" x="6375400" y="4286250"/>
          <p14:tracePt t="3344" x="6367463" y="4286250"/>
          <p14:tracePt t="3376" x="6357938" y="4286250"/>
          <p14:tracePt t="3448" x="6348413" y="4286250"/>
          <p14:tracePt t="4016" x="6340475" y="4286250"/>
          <p14:tracePt t="4624" x="6330950" y="4286250"/>
          <p14:tracePt t="5140" x="6330950" y="4276725"/>
          <p14:tracePt t="5148" x="6348413" y="4268788"/>
          <p14:tracePt t="5152" x="6367463" y="4241800"/>
          <p14:tracePt t="5162" x="6375400" y="4224338"/>
          <p14:tracePt t="5179" x="6402388" y="4205288"/>
          <p14:tracePt t="5195" x="6411913" y="4197350"/>
          <p14:tracePt t="5228" x="6419850" y="4187825"/>
          <p14:tracePt t="5245" x="6429375" y="4187825"/>
          <p14:tracePt t="5296" x="6429375" y="4179888"/>
          <p14:tracePt t="5328" x="6438900" y="4179888"/>
          <p14:tracePt t="5416" x="6429375" y="4187825"/>
          <p14:tracePt t="5424" x="6429375" y="4197350"/>
          <p14:tracePt t="5432" x="6411913" y="4205288"/>
          <p14:tracePt t="5445" x="6402388" y="4214813"/>
          <p14:tracePt t="5461" x="6394450" y="4224338"/>
          <p14:tracePt t="5481" x="6384925" y="4232275"/>
          <p14:tracePt t="5616" x="6375400" y="4232275"/>
          <p14:tracePt t="6108" x="6375400" y="4241800"/>
          <p14:tracePt t="6116" x="6367463" y="4241800"/>
          <p14:tracePt t="6129" x="6367463" y="4251325"/>
          <p14:tracePt t="6224" x="6357938" y="4251325"/>
          <p14:tracePt t="6256" x="6348413" y="4251325"/>
          <p14:tracePt t="7396" x="6340475" y="4251325"/>
          <p14:tracePt t="7840" x="6330950" y="4251325"/>
          <p14:tracePt t="11016" x="6348413" y="4251325"/>
          <p14:tracePt t="11040" x="6357938" y="4251325"/>
          <p14:tracePt t="11096" x="6367463" y="4251325"/>
          <p14:tracePt t="11120" x="6375400" y="4251325"/>
          <p14:tracePt t="11248" x="6375400" y="4259263"/>
          <p14:tracePt t="11257" x="6367463" y="4268788"/>
          <p14:tracePt t="11264" x="6357938" y="4286250"/>
          <p14:tracePt t="11280" x="6357938" y="4295775"/>
          <p14:tracePt t="11289" x="6348413" y="4295775"/>
          <p14:tracePt t="11306" x="6348413" y="4303713"/>
          <p14:tracePt t="11432" x="6348413" y="4313238"/>
          <p14:tracePt t="11441" x="6357938" y="4313238"/>
          <p14:tracePt t="11448" x="6367463" y="4322763"/>
          <p14:tracePt t="11488" x="6375400" y="4322763"/>
          <p14:tracePt t="11728" x="6367463" y="4322763"/>
          <p14:tracePt t="11744" x="6357938" y="4322763"/>
          <p14:tracePt t="11824" x="6348413" y="4322763"/>
          <p14:tracePt t="13192" x="6367463" y="4322763"/>
          <p14:tracePt t="13200" x="6375400" y="4322763"/>
          <p14:tracePt t="13208" x="6394450" y="4322763"/>
          <p14:tracePt t="13220" x="6402388" y="4322763"/>
          <p14:tracePt t="13241" x="6411913" y="4322763"/>
          <p14:tracePt t="13254" x="6411913" y="4313238"/>
          <p14:tracePt t="13272" x="6419850" y="4313238"/>
          <p14:tracePt t="13728" x="6411913" y="4313238"/>
          <p14:tracePt t="13776" x="6402388" y="4313238"/>
          <p14:tracePt t="13952" x="6394450" y="4313238"/>
          <p14:tracePt t="13976" x="6384925" y="4313238"/>
          <p14:tracePt t="14000" x="6375400" y="4313238"/>
          <p14:tracePt t="14032" x="6367463" y="4313238"/>
          <p14:tracePt t="20900" x="6375400" y="4303713"/>
          <p14:tracePt t="20920" x="6375400" y="4295775"/>
          <p14:tracePt t="20928" x="6394450" y="4286250"/>
          <p14:tracePt t="21032" x="6384925" y="4295775"/>
          <p14:tracePt t="21049" x="6375400" y="4303713"/>
          <p14:tracePt t="21056" x="6375400" y="4322763"/>
          <p14:tracePt t="21072" x="6375400" y="4330700"/>
          <p14:tracePt t="21081" x="6367463" y="4330700"/>
          <p14:tracePt t="21592" x="6357938" y="4330700"/>
          <p14:tracePt t="22032" x="6348413" y="4330700"/>
          <p14:tracePt t="22088" x="6340475" y="4330700"/>
          <p14:tracePt t="22136" x="6330950" y="4330700"/>
          <p14:tracePt t="37008" x="6438900" y="4348163"/>
          <p14:tracePt t="37017" x="6527800" y="4367213"/>
          <p14:tracePt t="37024" x="6527800" y="4375150"/>
          <p14:tracePt t="37032" x="6537325" y="4375150"/>
          <p14:tracePt t="37376" x="6545263" y="4384675"/>
          <p14:tracePt t="37384" x="6562725" y="4394200"/>
          <p14:tracePt t="37392" x="6572250" y="4411663"/>
          <p14:tracePt t="37400" x="6581775" y="4411663"/>
          <p14:tracePt t="37413" x="6599238" y="4419600"/>
          <p14:tracePt t="37430" x="6626225" y="4438650"/>
          <p14:tracePt t="37447" x="6643688" y="4446588"/>
          <p14:tracePt t="37463" x="6680200" y="4465638"/>
          <p14:tracePt t="37480" x="6697663" y="4473575"/>
          <p14:tracePt t="37497" x="6715125" y="4483100"/>
          <p14:tracePt t="37513" x="6732588" y="4491038"/>
          <p14:tracePt t="37530" x="6742113" y="4491038"/>
          <p14:tracePt t="37584" x="6751638" y="4491038"/>
          <p14:tracePt t="37792" x="6751638" y="4500563"/>
          <p14:tracePt t="37896" x="6759575" y="4510088"/>
          <p14:tracePt t="37912" x="6769100" y="4510088"/>
          <p14:tracePt t="37920" x="6769100" y="4518025"/>
          <p14:tracePt t="37930" x="6777038" y="4518025"/>
          <p14:tracePt t="37946" x="6786563" y="4527550"/>
          <p14:tracePt t="37963" x="6796088" y="4537075"/>
          <p14:tracePt t="37980" x="6804025" y="4545013"/>
          <p14:tracePt t="37996" x="6823075" y="4545013"/>
          <p14:tracePt t="38013" x="6823075" y="4554538"/>
          <p14:tracePt t="38029" x="6831013" y="4554538"/>
          <p14:tracePt t="38063" x="6840538" y="4562475"/>
          <p14:tracePt t="38112" x="6848475" y="4562475"/>
          <p14:tracePt t="38152" x="6858000" y="4562475"/>
          <p14:tracePt t="38264" x="6867525" y="4562475"/>
          <p14:tracePt t="38328" x="6867525" y="4572000"/>
          <p14:tracePt t="38352" x="6875463" y="4572000"/>
          <p14:tracePt t="38392" x="6875463" y="4581525"/>
          <p14:tracePt t="38456" x="6884988" y="4581525"/>
          <p14:tracePt t="38512" x="6894513" y="45815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188" y="245076"/>
            <a:ext cx="8443783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do the students say?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134" y="2538835"/>
            <a:ext cx="11615351" cy="1697672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FCDE79"/>
                </a:solidFill>
                <a:latin typeface="Lucida Handwriting" panose="03010101010101010101" pitchFamily="66" charset="77"/>
              </a:rPr>
              <a:t>Meet Hannah who is currently studying with us. </a:t>
            </a:r>
          </a:p>
          <a:p>
            <a:pPr algn="l"/>
            <a:r>
              <a:rPr lang="en-US" sz="4000" dirty="0">
                <a:solidFill>
                  <a:srgbClr val="FCDE79"/>
                </a:solidFill>
                <a:latin typeface="Lucida Handwriting" panose="03010101010101010101" pitchFamily="66" charset="77"/>
              </a:rPr>
              <a:t>We asked her a series of questions about her experience of studying Physics at Wallingford school:-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23959"/>
      </p:ext>
    </p:extLst>
  </p:cSld>
  <p:clrMapOvr>
    <a:masterClrMapping/>
  </p:clrMapOvr>
  <p:transition spd="slow" advTm="3559">
    <p:fade/>
  </p:transition>
  <p:extLst>
    <p:ext uri="{3A86A75C-4F4B-4683-9AE1-C65F6400EC91}">
      <p14:laserTraceLst xmlns:p14="http://schemas.microsoft.com/office/powerpoint/2010/main">
        <p14:tracePtLst>
          <p14:tracePt t="1107" x="6902450" y="4598988"/>
          <p14:tracePt t="1115" x="6894513" y="4581525"/>
          <p14:tracePt t="1123" x="6875463" y="4562475"/>
          <p14:tracePt t="1132" x="6848475" y="4518025"/>
          <p14:tracePt t="1148" x="6751638" y="4384675"/>
          <p14:tracePt t="1165" x="6643688" y="4241800"/>
          <p14:tracePt t="1182" x="6500813" y="4089400"/>
          <p14:tracePt t="1198" x="6269038" y="3830638"/>
          <p14:tracePt t="1215" x="5911850" y="3465513"/>
          <p14:tracePt t="1232" x="5653088" y="3232150"/>
          <p14:tracePt t="1248" x="5394325" y="3036888"/>
          <p14:tracePt t="1265" x="5160963" y="2857500"/>
          <p14:tracePt t="1282" x="4911725" y="2679700"/>
          <p14:tracePt t="1298" x="4687888" y="2500313"/>
          <p14:tracePt t="1315" x="4456113" y="2330450"/>
          <p14:tracePt t="1332" x="4205288" y="2143125"/>
          <p14:tracePt t="1348" x="4010025" y="1990725"/>
          <p14:tracePt t="1365" x="3768725" y="1812925"/>
          <p14:tracePt t="1381" x="3571875" y="1687513"/>
          <p14:tracePt t="1398" x="3402013" y="1581150"/>
          <p14:tracePt t="1415" x="3133725" y="1428750"/>
          <p14:tracePt t="1431" x="2946400" y="1330325"/>
          <p14:tracePt t="1448" x="2732088" y="1223963"/>
          <p14:tracePt t="1465" x="2544763" y="1116013"/>
          <p14:tracePt t="1482" x="2303463" y="973138"/>
          <p14:tracePt t="1498" x="2089150" y="847725"/>
          <p14:tracePt t="1515" x="1901825" y="758825"/>
          <p14:tracePt t="1531" x="1714500" y="669925"/>
          <p14:tracePt t="1548" x="1509713" y="581025"/>
          <p14:tracePt t="1565" x="1330325" y="527050"/>
          <p14:tracePt t="1581" x="1152525" y="482600"/>
          <p14:tracePt t="1598" x="1000125" y="438150"/>
          <p14:tracePt t="1615" x="857250" y="401638"/>
          <p14:tracePt t="3164" x="1384300" y="71438"/>
          <p14:tracePt t="3255" x="1393825" y="71438"/>
          <p14:tracePt t="3535" x="1384300" y="7143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31" y="-183547"/>
            <a:ext cx="11840569" cy="1375805"/>
          </a:xfrm>
        </p:spPr>
        <p:txBody>
          <a:bodyPr>
            <a:normAutofit/>
          </a:bodyPr>
          <a:lstStyle/>
          <a:p>
            <a:pPr algn="l"/>
            <a:r>
              <a:rPr lang="en-US" sz="66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Why did you choose A-Level Physics?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31" y="4489900"/>
            <a:ext cx="2185087" cy="22248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Q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20570" y="1179286"/>
            <a:ext cx="885552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084"/>
      </p:ext>
    </p:extLst>
  </p:cSld>
  <p:clrMapOvr>
    <a:masterClrMapping/>
  </p:clrMapOvr>
  <p:transition spd="slow" advTm="35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7" x="6902450" y="4598988"/>
          <p14:tracePt t="1115" x="6894513" y="4581525"/>
          <p14:tracePt t="1123" x="6875463" y="4562475"/>
          <p14:tracePt t="1132" x="6848475" y="4518025"/>
          <p14:tracePt t="1148" x="6751638" y="4384675"/>
          <p14:tracePt t="1165" x="6643688" y="4241800"/>
          <p14:tracePt t="1182" x="6500813" y="4089400"/>
          <p14:tracePt t="1198" x="6269038" y="3830638"/>
          <p14:tracePt t="1215" x="5911850" y="3465513"/>
          <p14:tracePt t="1232" x="5653088" y="3232150"/>
          <p14:tracePt t="1248" x="5394325" y="3036888"/>
          <p14:tracePt t="1265" x="5160963" y="2857500"/>
          <p14:tracePt t="1282" x="4911725" y="2679700"/>
          <p14:tracePt t="1298" x="4687888" y="2500313"/>
          <p14:tracePt t="1315" x="4456113" y="2330450"/>
          <p14:tracePt t="1332" x="4205288" y="2143125"/>
          <p14:tracePt t="1348" x="4010025" y="1990725"/>
          <p14:tracePt t="1365" x="3768725" y="1812925"/>
          <p14:tracePt t="1381" x="3571875" y="1687513"/>
          <p14:tracePt t="1398" x="3402013" y="1581150"/>
          <p14:tracePt t="1415" x="3133725" y="1428750"/>
          <p14:tracePt t="1431" x="2946400" y="1330325"/>
          <p14:tracePt t="1448" x="2732088" y="1223963"/>
          <p14:tracePt t="1465" x="2544763" y="1116013"/>
          <p14:tracePt t="1482" x="2303463" y="973138"/>
          <p14:tracePt t="1498" x="2089150" y="847725"/>
          <p14:tracePt t="1515" x="1901825" y="758825"/>
          <p14:tracePt t="1531" x="1714500" y="669925"/>
          <p14:tracePt t="1548" x="1509713" y="581025"/>
          <p14:tracePt t="1565" x="1330325" y="527050"/>
          <p14:tracePt t="1581" x="1152525" y="482600"/>
          <p14:tracePt t="1598" x="1000125" y="438150"/>
          <p14:tracePt t="1615" x="857250" y="401638"/>
          <p14:tracePt t="3164" x="1384300" y="71438"/>
          <p14:tracePt t="3255" x="1393825" y="71438"/>
          <p14:tracePt t="3535" x="1384300" y="71438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</TotalTime>
  <Words>213</Words>
  <Application>Microsoft Office PowerPoint</Application>
  <PresentationFormat>Widescreen</PresentationFormat>
  <Paragraphs>58</Paragraphs>
  <Slides>15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Gloucester MT Extra Condensed</vt:lpstr>
      <vt:lpstr>Lucida Handwriting</vt:lpstr>
      <vt:lpstr>Office Theme</vt:lpstr>
      <vt:lpstr>Welcome</vt:lpstr>
      <vt:lpstr>Meet the team:</vt:lpstr>
      <vt:lpstr>OCR Physics A:</vt:lpstr>
      <vt:lpstr>What does a typical lesson look like?</vt:lpstr>
      <vt:lpstr>The Flipped Classroom  “less talk =More support”  </vt:lpstr>
      <vt:lpstr>What does homework look like?</vt:lpstr>
      <vt:lpstr>What can I do in the future?</vt:lpstr>
      <vt:lpstr>What do the students say?</vt:lpstr>
      <vt:lpstr>Why did you choose A-Level Physics?</vt:lpstr>
      <vt:lpstr>What have you enjoyed and what are you looking forward to?</vt:lpstr>
      <vt:lpstr>What does a typical lesson involve?</vt:lpstr>
      <vt:lpstr>Has anything surprised you about the course?</vt:lpstr>
      <vt:lpstr>What does homework normally involve?</vt:lpstr>
      <vt:lpstr>What advice to you have for someone starting the course?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Jones</dc:creator>
  <cp:lastModifiedBy>Daniel BIGMORE</cp:lastModifiedBy>
  <cp:revision>40</cp:revision>
  <dcterms:created xsi:type="dcterms:W3CDTF">2020-05-31T11:14:02Z</dcterms:created>
  <dcterms:modified xsi:type="dcterms:W3CDTF">2020-10-07T12:15:45Z</dcterms:modified>
</cp:coreProperties>
</file>