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84" r:id="rId3"/>
    <p:sldMasterId id="2147483672" r:id="rId4"/>
    <p:sldMasterId id="2147483660" r:id="rId5"/>
  </p:sldMasterIdLst>
  <p:sldIdLst>
    <p:sldId id="256" r:id="rId6"/>
    <p:sldId id="258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F828-4B3D-4AD4-A73C-B3AB83C9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FDABD-9F34-49DD-A8C5-58535346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9610-7AE0-4955-8E65-FB1ADC0E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F8BB-DE10-46DC-91E9-533910BE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DE82-FA22-477C-8E2A-CD33D793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1DE92-39AC-4F33-BC52-4CD0F1AA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9445" y="202407"/>
            <a:ext cx="162619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9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A747-191B-4438-A22F-FB1E934A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14930-BC04-4563-90C8-6FE77771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A1B6-BA94-4566-8C3B-C2F8B77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4CA4-0304-4520-A1AE-3C09B27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DFA4-566C-4FDA-9F50-8EFAF4A4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5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8960C-86E9-44F0-8A20-A3E954C5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7E-6E18-4EB8-AA5B-DB215137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CD2F-C708-42FB-82E5-F36BBF2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9720-B57D-4384-A37E-CE0B6A5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86EF-B67B-4675-96D8-688F5E6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8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F828-4B3D-4AD4-A73C-B3AB83C9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FDABD-9F34-49DD-A8C5-58535346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9610-7AE0-4955-8E65-FB1ADC0E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F8BB-DE10-46DC-91E9-533910BE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DE82-FA22-477C-8E2A-CD33D793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1DE92-39AC-4F33-BC52-4CD0F1AA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9445" y="202407"/>
            <a:ext cx="162619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8AB-770A-421A-8A43-5916FF0E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F31F-1540-4F7A-A512-066250A4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C617-AB2F-4E9C-873A-99C35490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CAE90-6335-405A-901A-7B24E49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7EF-A6B2-4363-8991-897E559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64FD-4C86-4D60-B60E-C25C817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E4BD-4B0B-45C9-8CFA-657401BF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CBE1-A898-49CD-B1CC-31DE213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9C19-F454-4C6E-8C41-69B78E71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9FB5-0324-4E91-B534-2DEFDEA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7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419-9BCE-4823-A262-C53A5C6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D4A-8765-41A2-8A25-3650A6DD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698B5-FCB3-44EF-BC64-851EF444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67887-A6C6-4D4A-970E-B2CCA045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3662-0437-4E0E-8D0B-42D31E25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DC22-C063-4742-8745-15D3A1AE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9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177-81FC-4FA3-A566-6F97A0C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2E01-F199-48FA-B741-034127CA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26BA-CCDA-4BFE-A568-A683A30F6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559A4-0E5E-4B0D-9855-841D5EEB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98C6-D5B8-4BFE-B2DF-DF73CD34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37B27-A519-4BBD-8D6D-F28217C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1B51B-8669-44EC-A9FE-2562E5D3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2C55-2863-481C-B2BD-E0219E9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1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0FC-95B6-43A1-843B-EB6AE726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1AE17-79D7-4B81-9B14-7AD30C7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4EA35-0C95-4AC6-8E3A-10133494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F3E1B-1916-49C3-8AEA-6B9281C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4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1099E-01A7-495C-BE53-11B0C5C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2359E-87B3-4885-9B5C-C7CA661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4F18-4B2E-4E9E-9BE6-A4ACD48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70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4B7D-E88E-4BC0-A9FB-4E784FD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5F9F-22E8-4C63-83E0-54668E52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6370-1FCC-4C78-AD34-5C96672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4511-2696-4E84-98FF-E0B6DD00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5836-ACD3-48A3-A229-5C190C2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2482-A9BB-4D38-BA2A-412BDED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1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8AB-770A-421A-8A43-5916FF0E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F31F-1540-4F7A-A512-066250A4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C617-AB2F-4E9C-873A-99C35490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CAE90-6335-405A-901A-7B24E49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7EF-A6B2-4363-8991-897E559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59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6E-9309-44A9-B431-A3BFB97F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BD9B2-D782-4331-91BC-57C4B1C63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A1962-B79F-4B91-BD66-5A0BCB91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B749-3A60-4A28-A913-25245E41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C4E1-BA83-4699-83F9-54EBBF9A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D0906-4BD1-4B47-8B92-A80DED9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2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A747-191B-4438-A22F-FB1E934A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14930-BC04-4563-90C8-6FE77771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A1B6-BA94-4566-8C3B-C2F8B77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4CA4-0304-4520-A1AE-3C09B27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DFA4-566C-4FDA-9F50-8EFAF4A4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69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8960C-86E9-44F0-8A20-A3E954C5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7E-6E18-4EB8-AA5B-DB215137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CD2F-C708-42FB-82E5-F36BBF2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9720-B57D-4384-A37E-CE0B6A5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86EF-B67B-4675-96D8-688F5E6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85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F828-4B3D-4AD4-A73C-B3AB83C9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FDABD-9F34-49DD-A8C5-58535346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9610-7AE0-4955-8E65-FB1ADC0E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F8BB-DE10-46DC-91E9-533910BE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DE82-FA22-477C-8E2A-CD33D793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1DE92-39AC-4F33-BC52-4CD0F1AA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9445" y="202407"/>
            <a:ext cx="162619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8AB-770A-421A-8A43-5916FF0E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F31F-1540-4F7A-A512-066250A4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C617-AB2F-4E9C-873A-99C35490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CAE90-6335-405A-901A-7B24E49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7EF-A6B2-4363-8991-897E559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8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64FD-4C86-4D60-B60E-C25C817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E4BD-4B0B-45C9-8CFA-657401BF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CBE1-A898-49CD-B1CC-31DE213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9C19-F454-4C6E-8C41-69B78E71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9FB5-0324-4E91-B534-2DEFDEA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00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419-9BCE-4823-A262-C53A5C6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D4A-8765-41A2-8A25-3650A6DD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698B5-FCB3-44EF-BC64-851EF444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67887-A6C6-4D4A-970E-B2CCA045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3662-0437-4E0E-8D0B-42D31E25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DC22-C063-4742-8745-15D3A1AE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85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177-81FC-4FA3-A566-6F97A0C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2E01-F199-48FA-B741-034127CA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26BA-CCDA-4BFE-A568-A683A30F6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559A4-0E5E-4B0D-9855-841D5EEB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98C6-D5B8-4BFE-B2DF-DF73CD34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37B27-A519-4BBD-8D6D-F28217C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1B51B-8669-44EC-A9FE-2562E5D3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2C55-2863-481C-B2BD-E0219E9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47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0FC-95B6-43A1-843B-EB6AE726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1AE17-79D7-4B81-9B14-7AD30C7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4EA35-0C95-4AC6-8E3A-10133494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F3E1B-1916-49C3-8AEA-6B9281C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19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1099E-01A7-495C-BE53-11B0C5C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2359E-87B3-4885-9B5C-C7CA661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4F18-4B2E-4E9E-9BE6-A4ACD48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2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64FD-4C86-4D60-B60E-C25C817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E4BD-4B0B-45C9-8CFA-657401BF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CBE1-A898-49CD-B1CC-31DE213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9C19-F454-4C6E-8C41-69B78E71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9FB5-0324-4E91-B534-2DEFDEA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78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4B7D-E88E-4BC0-A9FB-4E784FD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5F9F-22E8-4C63-83E0-54668E52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6370-1FCC-4C78-AD34-5C96672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4511-2696-4E84-98FF-E0B6DD00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5836-ACD3-48A3-A229-5C190C2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2482-A9BB-4D38-BA2A-412BDED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0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6E-9309-44A9-B431-A3BFB97F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BD9B2-D782-4331-91BC-57C4B1C63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A1962-B79F-4B91-BD66-5A0BCB91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B749-3A60-4A28-A913-25245E41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C4E1-BA83-4699-83F9-54EBBF9A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D0906-4BD1-4B47-8B92-A80DED9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49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A747-191B-4438-A22F-FB1E934A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14930-BC04-4563-90C8-6FE77771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A1B6-BA94-4566-8C3B-C2F8B77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4CA4-0304-4520-A1AE-3C09B27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DFA4-566C-4FDA-9F50-8EFAF4A4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89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8960C-86E9-44F0-8A20-A3E954C5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7E-6E18-4EB8-AA5B-DB215137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CD2F-C708-42FB-82E5-F36BBF2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9720-B57D-4384-A37E-CE0B6A5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86EF-B67B-4675-96D8-688F5E6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19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F828-4B3D-4AD4-A73C-B3AB83C9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FDABD-9F34-49DD-A8C5-58535346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9610-7AE0-4955-8E65-FB1ADC0E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F8BB-DE10-46DC-91E9-533910BE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DE82-FA22-477C-8E2A-CD33D793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1DE92-39AC-4F33-BC52-4CD0F1AA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9445" y="202407"/>
            <a:ext cx="162619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60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8AB-770A-421A-8A43-5916FF0E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F31F-1540-4F7A-A512-066250A4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C617-AB2F-4E9C-873A-99C35490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CAE90-6335-405A-901A-7B24E49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7EF-A6B2-4363-8991-897E559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40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64FD-4C86-4D60-B60E-C25C817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E4BD-4B0B-45C9-8CFA-657401BF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CBE1-A898-49CD-B1CC-31DE213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9C19-F454-4C6E-8C41-69B78E71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9FB5-0324-4E91-B534-2DEFDEA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78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419-9BCE-4823-A262-C53A5C6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D4A-8765-41A2-8A25-3650A6DD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698B5-FCB3-44EF-BC64-851EF444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67887-A6C6-4D4A-970E-B2CCA045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3662-0437-4E0E-8D0B-42D31E25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DC22-C063-4742-8745-15D3A1AE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19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177-81FC-4FA3-A566-6F97A0C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2E01-F199-48FA-B741-034127CA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26BA-CCDA-4BFE-A568-A683A30F6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559A4-0E5E-4B0D-9855-841D5EEB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98C6-D5B8-4BFE-B2DF-DF73CD34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37B27-A519-4BBD-8D6D-F28217C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1B51B-8669-44EC-A9FE-2562E5D3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2C55-2863-481C-B2BD-E0219E9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98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0FC-95B6-43A1-843B-EB6AE726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1AE17-79D7-4B81-9B14-7AD30C7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4EA35-0C95-4AC6-8E3A-10133494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F3E1B-1916-49C3-8AEA-6B9281C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7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419-9BCE-4823-A262-C53A5C6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D4A-8765-41A2-8A25-3650A6DD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698B5-FCB3-44EF-BC64-851EF444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67887-A6C6-4D4A-970E-B2CCA045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3662-0437-4E0E-8D0B-42D31E25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DC22-C063-4742-8745-15D3A1AE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2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1099E-01A7-495C-BE53-11B0C5C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2359E-87B3-4885-9B5C-C7CA661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4F18-4B2E-4E9E-9BE6-A4ACD48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01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4B7D-E88E-4BC0-A9FB-4E784FD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5F9F-22E8-4C63-83E0-54668E52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6370-1FCC-4C78-AD34-5C96672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4511-2696-4E84-98FF-E0B6DD00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5836-ACD3-48A3-A229-5C190C2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2482-A9BB-4D38-BA2A-412BDED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15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6E-9309-44A9-B431-A3BFB97F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BD9B2-D782-4331-91BC-57C4B1C63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A1962-B79F-4B91-BD66-5A0BCB91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B749-3A60-4A28-A913-25245E41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C4E1-BA83-4699-83F9-54EBBF9A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D0906-4BD1-4B47-8B92-A80DED9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13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A747-191B-4438-A22F-FB1E934A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14930-BC04-4563-90C8-6FE77771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A1B6-BA94-4566-8C3B-C2F8B77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4CA4-0304-4520-A1AE-3C09B27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DFA4-566C-4FDA-9F50-8EFAF4A4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7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8960C-86E9-44F0-8A20-A3E954C5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7E-6E18-4EB8-AA5B-DB215137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CD2F-C708-42FB-82E5-F36BBF2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9720-B57D-4384-A37E-CE0B6A5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86EF-B67B-4675-96D8-688F5E6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99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F828-4B3D-4AD4-A73C-B3AB83C9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FDABD-9F34-49DD-A8C5-58535346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9610-7AE0-4955-8E65-FB1ADC0E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F8BB-DE10-46DC-91E9-533910BE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DE82-FA22-477C-8E2A-CD33D793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1DE92-39AC-4F33-BC52-4CD0F1AA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9445" y="202407"/>
            <a:ext cx="162619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8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B8AB-770A-421A-8A43-5916FF0E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F31F-1540-4F7A-A512-066250A4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C617-AB2F-4E9C-873A-99C35490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CAE90-6335-405A-901A-7B24E49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7EF-A6B2-4363-8991-897E559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59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64FD-4C86-4D60-B60E-C25C817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E4BD-4B0B-45C9-8CFA-657401BF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7CBE1-A898-49CD-B1CC-31DE213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99C19-F454-4C6E-8C41-69B78E71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9FB5-0324-4E91-B534-2DEFDEA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36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7419-9BCE-4823-A262-C53A5C69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D4A-8765-41A2-8A25-3650A6DD1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698B5-FCB3-44EF-BC64-851EF444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67887-A6C6-4D4A-970E-B2CCA045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33662-0437-4E0E-8D0B-42D31E25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DC22-C063-4742-8745-15D3A1AE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72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177-81FC-4FA3-A566-6F97A0C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2E01-F199-48FA-B741-034127CA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26BA-CCDA-4BFE-A568-A683A30F6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559A4-0E5E-4B0D-9855-841D5EEB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98C6-D5B8-4BFE-B2DF-DF73CD34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37B27-A519-4BBD-8D6D-F28217C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1B51B-8669-44EC-A9FE-2562E5D3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2C55-2863-481C-B2BD-E0219E9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8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B177-81FC-4FA3-A566-6F97A0C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2E01-F199-48FA-B741-034127CA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26BA-CCDA-4BFE-A568-A683A30F6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559A4-0E5E-4B0D-9855-841D5EEBB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98C6-D5B8-4BFE-B2DF-DF73CD34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37B27-A519-4BBD-8D6D-F28217C2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1B51B-8669-44EC-A9FE-2562E5D3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2C55-2863-481C-B2BD-E0219E9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12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0FC-95B6-43A1-843B-EB6AE726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1AE17-79D7-4B81-9B14-7AD30C7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4EA35-0C95-4AC6-8E3A-10133494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F3E1B-1916-49C3-8AEA-6B9281C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23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1099E-01A7-495C-BE53-11B0C5C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2359E-87B3-4885-9B5C-C7CA661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4F18-4B2E-4E9E-9BE6-A4ACD48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93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4B7D-E88E-4BC0-A9FB-4E784FD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5F9F-22E8-4C63-83E0-54668E52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6370-1FCC-4C78-AD34-5C96672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4511-2696-4E84-98FF-E0B6DD00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5836-ACD3-48A3-A229-5C190C2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2482-A9BB-4D38-BA2A-412BDED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14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6E-9309-44A9-B431-A3BFB97F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BD9B2-D782-4331-91BC-57C4B1C63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A1962-B79F-4B91-BD66-5A0BCB91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B749-3A60-4A28-A913-25245E41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C4E1-BA83-4699-83F9-54EBBF9A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D0906-4BD1-4B47-8B92-A80DED9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82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A747-191B-4438-A22F-FB1E934A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14930-BC04-4563-90C8-6FE77771C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A1B6-BA94-4566-8C3B-C2F8B77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4CA4-0304-4520-A1AE-3C09B27D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DFA4-566C-4FDA-9F50-8EFAF4A4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9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8960C-86E9-44F0-8A20-A3E954C5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7E-6E18-4EB8-AA5B-DB2151372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CD2F-C708-42FB-82E5-F36BBF2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9720-B57D-4384-A37E-CE0B6A52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186EF-B67B-4675-96D8-688F5E6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0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00FC-95B6-43A1-843B-EB6AE726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1AE17-79D7-4B81-9B14-7AD30C72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4EA35-0C95-4AC6-8E3A-10133494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F3E1B-1916-49C3-8AEA-6B9281C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7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1099E-01A7-495C-BE53-11B0C5C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2359E-87B3-4885-9B5C-C7CA661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4F18-4B2E-4E9E-9BE6-A4ACD489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0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4B7D-E88E-4BC0-A9FB-4E784FDF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5F9F-22E8-4C63-83E0-54668E52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6370-1FCC-4C78-AD34-5C96672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84511-2696-4E84-98FF-E0B6DD00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F5836-ACD3-48A3-A229-5C190C2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2482-A9BB-4D38-BA2A-412BDED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F36E-9309-44A9-B431-A3BFB97F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BD9B2-D782-4331-91BC-57C4B1C63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A1962-B79F-4B91-BD66-5A0BCB91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B749-3A60-4A28-A913-25245E41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5C4E1-BA83-4699-83F9-54EBBF9A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D0906-4BD1-4B47-8B92-A80DED9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150C-4C6A-4407-98E3-443BA40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11FD-316E-4B94-B36D-238C0EA6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1663-AA83-41A7-831D-BC4D5BA8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5A79-1D33-4FF5-A0B1-D5BD81D6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F140A-77AD-4951-A58D-08F69E8F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ADEEE-4B8F-483B-B5C9-5985196361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79445" y="202407"/>
            <a:ext cx="1626195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150C-4C6A-4407-98E3-443BA40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11FD-316E-4B94-B36D-238C0EA6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1663-AA83-41A7-831D-BC4D5BA8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5A79-1D33-4FF5-A0B1-D5BD81D6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F140A-77AD-4951-A58D-08F69E8F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150C-4C6A-4407-98E3-443BA40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11FD-316E-4B94-B36D-238C0EA6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1663-AA83-41A7-831D-BC4D5BA8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5A79-1D33-4FF5-A0B1-D5BD81D6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F140A-77AD-4951-A58D-08F69E8F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150C-4C6A-4407-98E3-443BA40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11FD-316E-4B94-B36D-238C0EA6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1663-AA83-41A7-831D-BC4D5BA8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5A79-1D33-4FF5-A0B1-D5BD81D6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F140A-77AD-4951-A58D-08F69E8F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2150C-4C6A-4407-98E3-443BA401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11FD-316E-4B94-B36D-238C0EA6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1663-AA83-41A7-831D-BC4D5BA85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CF75-11D8-4F28-A09C-2FD9282CDC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45A79-1D33-4FF5-A0B1-D5BD81D6B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F140A-77AD-4951-A58D-08F69E8F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028-EFDA-4FA1-8575-FA1578D3F2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B214-575D-463B-A843-BF0013AFA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9D136-7204-4545-B657-6844C7D4E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ow to Write a Media Studies Essay - Essay Writing Service UK">
            <a:extLst>
              <a:ext uri="{FF2B5EF4-FFF2-40B4-BE49-F238E27FC236}">
                <a16:creationId xmlns:a16="http://schemas.microsoft.com/office/drawing/2014/main" id="{DAC397FB-999C-42FF-B2B1-16AA846A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4" y="714250"/>
            <a:ext cx="9791617" cy="49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9E8273-C53B-4000-9D38-BBA15841CA59}"/>
              </a:ext>
            </a:extLst>
          </p:cNvPr>
          <p:cNvSpPr/>
          <p:nvPr/>
        </p:nvSpPr>
        <p:spPr>
          <a:xfrm>
            <a:off x="641023" y="608304"/>
            <a:ext cx="10171521" cy="58867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42973-5443-4A62-8BD0-220296A2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8" y="4780624"/>
            <a:ext cx="10317668" cy="14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86D374BC-D29F-4B5C-9353-462FCB42C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474" y="153585"/>
            <a:ext cx="1872069" cy="19061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EF44E-EF5C-4F3F-AC73-862985152CD7}"/>
              </a:ext>
            </a:extLst>
          </p:cNvPr>
          <p:cNvSpPr txBox="1"/>
          <p:nvPr/>
        </p:nvSpPr>
        <p:spPr>
          <a:xfrm>
            <a:off x="4267355" y="658884"/>
            <a:ext cx="6956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A-Level</a:t>
            </a:r>
          </a:p>
        </p:txBody>
      </p:sp>
    </p:spTree>
    <p:extLst>
      <p:ext uri="{BB962C8B-B14F-4D97-AF65-F5344CB8AC3E}">
        <p14:creationId xmlns:p14="http://schemas.microsoft.com/office/powerpoint/2010/main" val="37360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2D940F-33F3-4ACB-9118-74616BEDADB4}"/>
              </a:ext>
            </a:extLst>
          </p:cNvPr>
          <p:cNvSpPr/>
          <p:nvPr/>
        </p:nvSpPr>
        <p:spPr>
          <a:xfrm>
            <a:off x="641023" y="2158738"/>
            <a:ext cx="10171521" cy="41698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E09C76-C35B-4F50-8FE8-43412352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8" y="725864"/>
            <a:ext cx="9289066" cy="9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73949-71E2-40BF-B549-C6C377A7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5" y="1847652"/>
            <a:ext cx="3840350" cy="483966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5B563-A3B4-466B-8BA9-40B8DA04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239" y="1772238"/>
            <a:ext cx="4391025" cy="491508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3076" name="Picture 4" descr="AQA – education charity providing GCSEs, A-levels and support">
            <a:extLst>
              <a:ext uri="{FF2B5EF4-FFF2-40B4-BE49-F238E27FC236}">
                <a16:creationId xmlns:a16="http://schemas.microsoft.com/office/drawing/2014/main" id="{6CA77BBB-A744-4E68-8AB8-2AF14BB9E1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41" y="31476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B16357E-AAA2-465D-B3DB-0032D46A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55" y="3746942"/>
            <a:ext cx="867828" cy="7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0F4D4A-C146-4F32-AC6F-9DFE305D4E92}"/>
              </a:ext>
            </a:extLst>
          </p:cNvPr>
          <p:cNvSpPr/>
          <p:nvPr/>
        </p:nvSpPr>
        <p:spPr>
          <a:xfrm>
            <a:off x="641023" y="1995732"/>
            <a:ext cx="10171521" cy="433283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52E78-EF5A-4A25-A4AA-562DFFD3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71" y="1618264"/>
            <a:ext cx="4410075" cy="498590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1E514C3-6B4C-480C-A943-D998AEBF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6" y="633052"/>
            <a:ext cx="9541105" cy="8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lecting and Using a Camera Tripod">
            <a:extLst>
              <a:ext uri="{FF2B5EF4-FFF2-40B4-BE49-F238E27FC236}">
                <a16:creationId xmlns:a16="http://schemas.microsoft.com/office/drawing/2014/main" id="{0044CA5F-AB84-46BD-8F80-6A74F01E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73" y="2215345"/>
            <a:ext cx="2428644" cy="116574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dit Photoshop video and animation layers">
            <a:extLst>
              <a:ext uri="{FF2B5EF4-FFF2-40B4-BE49-F238E27FC236}">
                <a16:creationId xmlns:a16="http://schemas.microsoft.com/office/drawing/2014/main" id="{EAD2D43C-3BD6-42B1-88A3-B3ED643A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31" y="3597288"/>
            <a:ext cx="2407727" cy="1282377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ehind the scenes of Rory's Men's Health cover shoot">
            <a:extLst>
              <a:ext uri="{FF2B5EF4-FFF2-40B4-BE49-F238E27FC236}">
                <a16:creationId xmlns:a16="http://schemas.microsoft.com/office/drawing/2014/main" id="{590ACBB2-32EF-42ED-9C09-5DEDC385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73" y="5139710"/>
            <a:ext cx="2407727" cy="1407579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B3B03-7E8A-471D-9477-61F95FDC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46" y="1305535"/>
            <a:ext cx="6979763" cy="625459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 the coursework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C825B-EA7F-4A43-B533-37DD7B99CFBE}"/>
              </a:ext>
            </a:extLst>
          </p:cNvPr>
          <p:cNvSpPr txBox="1"/>
          <p:nvPr/>
        </p:nvSpPr>
        <p:spPr>
          <a:xfrm>
            <a:off x="5726783" y="2730989"/>
            <a:ext cx="3544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30% of your</a:t>
            </a:r>
          </a:p>
          <a:p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Level</a:t>
            </a:r>
          </a:p>
        </p:txBody>
      </p:sp>
    </p:spTree>
    <p:extLst>
      <p:ext uri="{BB962C8B-B14F-4D97-AF65-F5344CB8AC3E}">
        <p14:creationId xmlns:p14="http://schemas.microsoft.com/office/powerpoint/2010/main" val="35323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1039-FA63-47F1-8585-442AEB87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797" y="1840149"/>
            <a:ext cx="7136130" cy="4351338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70% of your A Level – there are two papers that both have a range of short answer and longer questions. 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Paper 1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covers a range of questions as well as an UNSEEN example which will then link to one of the CSPs (see left)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Paper 2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also have an UNSEEN Analysis Question and then THREE broader ESSAY questions…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0296-B409-4928-8904-B19EF1DA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3" y="459099"/>
            <a:ext cx="3721363" cy="3750945"/>
          </a:xfrm>
          <a:prstGeom prst="rect">
            <a:avLst/>
          </a:prstGeom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D4C7B-DC57-4797-B454-0EB3D1FF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3" y="3874416"/>
            <a:ext cx="4217818" cy="2823328"/>
          </a:xfrm>
          <a:prstGeom prst="rect">
            <a:avLst/>
          </a:prstGeom>
          <a:effectLst>
            <a:outerShdw blurRad="127000" dist="1524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F31A7AE-6618-45FD-A850-9C212D88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7" y="298843"/>
            <a:ext cx="10450404" cy="5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5E01-C44C-471C-8DB5-EB60C8FB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Level Media Studies can compliment virtually any University or career choice… It gives you a range of skills:</a:t>
            </a:r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18CA50-A019-4384-A86F-B353DD58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2" y="471426"/>
            <a:ext cx="10316114" cy="6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CD99BD5-C228-4906-95BE-5BD8C11FA457}"/>
              </a:ext>
            </a:extLst>
          </p:cNvPr>
          <p:cNvGrpSpPr/>
          <p:nvPr/>
        </p:nvGrpSpPr>
        <p:grpSpPr>
          <a:xfrm>
            <a:off x="232510" y="2757983"/>
            <a:ext cx="2857500" cy="3625544"/>
            <a:chOff x="232510" y="2757983"/>
            <a:chExt cx="2857500" cy="36255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2CFAE5-A3AB-46BD-803C-FE333877826B}"/>
                </a:ext>
              </a:extLst>
            </p:cNvPr>
            <p:cNvGrpSpPr/>
            <p:nvPr/>
          </p:nvGrpSpPr>
          <p:grpSpPr>
            <a:xfrm>
              <a:off x="232510" y="2757983"/>
              <a:ext cx="2857500" cy="2260601"/>
              <a:chOff x="373882" y="2817436"/>
              <a:chExt cx="2857500" cy="2260601"/>
            </a:xfrm>
          </p:grpSpPr>
          <p:pic>
            <p:nvPicPr>
              <p:cNvPr id="7172" name="Picture 4" descr="Alex Chee - February'14 cover shoot - Men's Health Malaysia - YouTube">
                <a:extLst>
                  <a:ext uri="{FF2B5EF4-FFF2-40B4-BE49-F238E27FC236}">
                    <a16:creationId xmlns:a16="http://schemas.microsoft.com/office/drawing/2014/main" id="{5AB1402C-7ED6-451C-A58E-C2809AF9C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82" y="2817436"/>
                <a:ext cx="2857500" cy="1600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EDBF59-52CF-4C7F-91CF-63F9D90F4A35}"/>
                  </a:ext>
                </a:extLst>
              </p:cNvPr>
              <p:cNvSpPr txBox="1"/>
              <p:nvPr/>
            </p:nvSpPr>
            <p:spPr>
              <a:xfrm>
                <a:off x="518991" y="4431706"/>
                <a:ext cx="25672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The Ability to think </a:t>
                </a:r>
                <a:r>
                  <a:rPr lang="en-GB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VISUALLY</a:t>
                </a:r>
                <a:endParaRPr lang="en-GB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5D80CF-B588-4900-A4E5-9C3C0D2D4DC3}"/>
                </a:ext>
              </a:extLst>
            </p:cNvPr>
            <p:cNvSpPr txBox="1"/>
            <p:nvPr/>
          </p:nvSpPr>
          <p:spPr>
            <a:xfrm>
              <a:off x="347834" y="5183198"/>
              <a:ext cx="24284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Degree courses like Advertising, Communications or Design</a:t>
              </a:r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5D755E-6EB9-4615-9ED5-D4EED9EB03F9}"/>
              </a:ext>
            </a:extLst>
          </p:cNvPr>
          <p:cNvGrpSpPr/>
          <p:nvPr/>
        </p:nvGrpSpPr>
        <p:grpSpPr>
          <a:xfrm>
            <a:off x="3196160" y="2757983"/>
            <a:ext cx="2619375" cy="3460930"/>
            <a:chOff x="3196160" y="2757983"/>
            <a:chExt cx="2619375" cy="34609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5381BB-21A2-47F6-8AB0-3944EF57C92F}"/>
                </a:ext>
              </a:extLst>
            </p:cNvPr>
            <p:cNvGrpSpPr/>
            <p:nvPr/>
          </p:nvGrpSpPr>
          <p:grpSpPr>
            <a:xfrm>
              <a:off x="3196160" y="2757983"/>
              <a:ext cx="2619375" cy="2537600"/>
              <a:chOff x="3476625" y="2817436"/>
              <a:chExt cx="2619375" cy="2537600"/>
            </a:xfrm>
          </p:grpSpPr>
          <p:pic>
            <p:nvPicPr>
              <p:cNvPr id="7174" name="Picture 6" descr="Need to deliver an A Grade speech? Follow this checklist. | contentgroup">
                <a:extLst>
                  <a:ext uri="{FF2B5EF4-FFF2-40B4-BE49-F238E27FC236}">
                    <a16:creationId xmlns:a16="http://schemas.microsoft.com/office/drawing/2014/main" id="{123454CF-B80A-4319-8B5A-0BF83E6F9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6625" y="2817436"/>
                <a:ext cx="2619375" cy="161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CEC777-DEBA-4635-A27F-75BB68300686}"/>
                  </a:ext>
                </a:extLst>
              </p:cNvPr>
              <p:cNvSpPr txBox="1"/>
              <p:nvPr/>
            </p:nvSpPr>
            <p:spPr>
              <a:xfrm>
                <a:off x="3502671" y="4431706"/>
                <a:ext cx="25672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Excellent </a:t>
                </a:r>
                <a:r>
                  <a:rPr lang="en-GB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COMMUNICATION 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Skills</a:t>
                </a:r>
                <a:endParaRPr lang="en-GB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51FDD-0AFC-4226-B8C2-A4C3C306A8A3}"/>
                </a:ext>
              </a:extLst>
            </p:cNvPr>
            <p:cNvSpPr/>
            <p:nvPr/>
          </p:nvSpPr>
          <p:spPr>
            <a:xfrm>
              <a:off x="3236880" y="5295583"/>
              <a:ext cx="22213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Go into careers like Journalism,</a:t>
              </a:r>
            </a:p>
            <a:p>
              <a:r>
                <a:rPr lang="en-GB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Education or PR</a:t>
              </a:r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92AB2-B8D3-4FA8-8D70-094954E259BC}"/>
              </a:ext>
            </a:extLst>
          </p:cNvPr>
          <p:cNvGrpSpPr/>
          <p:nvPr/>
        </p:nvGrpSpPr>
        <p:grpSpPr>
          <a:xfrm>
            <a:off x="5686410" y="2657954"/>
            <a:ext cx="3437000" cy="3911416"/>
            <a:chOff x="5686410" y="2657954"/>
            <a:chExt cx="3437000" cy="39114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DBD660-AD50-4316-9CD9-7DC140328EBC}"/>
                </a:ext>
              </a:extLst>
            </p:cNvPr>
            <p:cNvGrpSpPr/>
            <p:nvPr/>
          </p:nvGrpSpPr>
          <p:grpSpPr>
            <a:xfrm>
              <a:off x="5686410" y="2657954"/>
              <a:ext cx="3437000" cy="2641830"/>
              <a:chOff x="6469263" y="2713206"/>
              <a:chExt cx="3437000" cy="2641830"/>
            </a:xfrm>
          </p:grpSpPr>
          <p:pic>
            <p:nvPicPr>
              <p:cNvPr id="7176" name="Picture 8" descr="Understanding Media; Production, Representation and Reception | Owlcation">
                <a:extLst>
                  <a:ext uri="{FF2B5EF4-FFF2-40B4-BE49-F238E27FC236}">
                    <a16:creationId xmlns:a16="http://schemas.microsoft.com/office/drawing/2014/main" id="{E05212FA-8EFC-4A0B-B903-CBA36AB670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9263" y="2713206"/>
                <a:ext cx="3437000" cy="171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A4F7EC-5FBE-46D6-A53C-D40702BFDD42}"/>
                  </a:ext>
                </a:extLst>
              </p:cNvPr>
              <p:cNvSpPr txBox="1"/>
              <p:nvPr/>
            </p:nvSpPr>
            <p:spPr>
              <a:xfrm>
                <a:off x="6740552" y="4431706"/>
                <a:ext cx="25672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An understanding of how </a:t>
                </a:r>
                <a:r>
                  <a:rPr lang="en-GB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VALUABLE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technology can be</a:t>
                </a:r>
                <a:endParaRPr lang="en-GB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6FE2CB-02D1-4604-B918-8F0DF6662217}"/>
                </a:ext>
              </a:extLst>
            </p:cNvPr>
            <p:cNvSpPr/>
            <p:nvPr/>
          </p:nvSpPr>
          <p:spPr>
            <a:xfrm>
              <a:off x="6055585" y="5369041"/>
              <a:ext cx="22213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Understanding the DIGITAL world is essential for tomorrow’s work</a:t>
              </a:r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222E9C-19D0-48C5-854F-0EA923E1802A}"/>
              </a:ext>
            </a:extLst>
          </p:cNvPr>
          <p:cNvGrpSpPr/>
          <p:nvPr/>
        </p:nvGrpSpPr>
        <p:grpSpPr>
          <a:xfrm>
            <a:off x="8788940" y="2657954"/>
            <a:ext cx="3243892" cy="3448575"/>
            <a:chOff x="8832335" y="2606569"/>
            <a:chExt cx="3243892" cy="3448575"/>
          </a:xfrm>
        </p:grpSpPr>
        <p:pic>
          <p:nvPicPr>
            <p:cNvPr id="7178" name="Picture 10" descr="Media Manipulation">
              <a:extLst>
                <a:ext uri="{FF2B5EF4-FFF2-40B4-BE49-F238E27FC236}">
                  <a16:creationId xmlns:a16="http://schemas.microsoft.com/office/drawing/2014/main" id="{FF880F34-6115-4EF1-B3A1-B6CD81D7D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335" y="2606569"/>
              <a:ext cx="3243892" cy="252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0167EA-A960-4247-8320-C8C2BBF0D020}"/>
                </a:ext>
              </a:extLst>
            </p:cNvPr>
            <p:cNvSpPr txBox="1"/>
            <p:nvPr/>
          </p:nvSpPr>
          <p:spPr>
            <a:xfrm>
              <a:off x="8935412" y="5131814"/>
              <a:ext cx="3140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An understanding of how </a:t>
              </a:r>
              <a:r>
                <a:rPr lang="en-GB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IMPORTANT Media manipulation can be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2334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7540-3C8E-4800-9758-CCA9A07C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67B5-899D-4A16-A28A-33EF4742C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If you have any further questions - or need any additional guidance with the transition work please contact: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jacksonj@wallingfordschool.com 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71FA127-C8AD-4E5F-9964-696724BA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8007"/>
            <a:ext cx="940873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mail address Clip art - cartoon snail png download - 1200*900 - Free Transparent  Email png Download. - Clip Art Library">
            <a:extLst>
              <a:ext uri="{FF2B5EF4-FFF2-40B4-BE49-F238E27FC236}">
                <a16:creationId xmlns:a16="http://schemas.microsoft.com/office/drawing/2014/main" id="{75FA0167-778B-4D05-B805-CCF76777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39" y="301622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2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4_Office Theme</vt:lpstr>
      <vt:lpstr>3_Office Theme</vt:lpstr>
      <vt:lpstr>2_Office Theme</vt:lpstr>
      <vt:lpstr>1_Office Theme</vt:lpstr>
      <vt:lpstr>PowerPoint Presentation</vt:lpstr>
      <vt:lpstr>PowerPoint Presentation</vt:lpstr>
      <vt:lpstr>… the coursework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Stanley</dc:creator>
  <cp:lastModifiedBy>Robert Joshua JACKSON</cp:lastModifiedBy>
  <cp:revision>17</cp:revision>
  <dcterms:created xsi:type="dcterms:W3CDTF">2020-06-16T15:49:10Z</dcterms:created>
  <dcterms:modified xsi:type="dcterms:W3CDTF">2020-09-30T12:10:53Z</dcterms:modified>
</cp:coreProperties>
</file>