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911040a6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911040a6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911040a6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911040a6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9152f11e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9152f11e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911040a6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911040a6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911040a6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911040a6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911040a6f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911040a6f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911040a6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911040a6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11040a6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911040a6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911040a6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911040a6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37500"/>
            <a:ext cx="8520600" cy="8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Biology A-Level Virtual Taster</a:t>
            </a:r>
            <a:endParaRPr sz="48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263" y="1009600"/>
            <a:ext cx="5101484" cy="38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 Questions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171575"/>
            <a:ext cx="822960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138" y="538163"/>
            <a:ext cx="8010525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 Version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version of this presentation with video testimonials from current sixth form members can be found in the sixth form section of the VLE.</a:t>
            </a:r>
          </a:p>
          <a:p>
            <a:endParaRPr lang="en-GB" dirty="0"/>
          </a:p>
          <a:p>
            <a:r>
              <a:rPr lang="en-GB" dirty="0"/>
              <a:t>https://vle.wallingfordschool.com/mod/folder/view.php?id=10731</a:t>
            </a:r>
          </a:p>
        </p:txBody>
      </p:sp>
    </p:spTree>
    <p:extLst>
      <p:ext uri="{BB962C8B-B14F-4D97-AF65-F5344CB8AC3E}">
        <p14:creationId xmlns:p14="http://schemas.microsoft.com/office/powerpoint/2010/main" val="171225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A-Level Biology Basic details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24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Exam board - OCR Biology A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Number of modules - 6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Number of exams - 3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9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Structure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01400" y="670050"/>
            <a:ext cx="497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1 – Development of practical skills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2 – Foundations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3 – Exchange and transport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4 – Biodiversity, evolution and disease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5 – Communication, homeostasis and energy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Module 6 – Genetics, evolution and ecosystems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Lesson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Sorter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/>
              <a:t>Main sections</a:t>
            </a: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/>
              <a:t>Plenary</a:t>
            </a:r>
            <a:endParaRPr sz="2600"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763" y="175788"/>
            <a:ext cx="5991225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Homework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50" y="1079806"/>
            <a:ext cx="8749325" cy="29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Flipped Notes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275" y="1086477"/>
            <a:ext cx="6909426" cy="38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9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/ Exam structure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01400" y="670050"/>
            <a:ext cx="497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1 – Development of practical skills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2 – Foundations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3 – Exchange and transport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4 – Biodiversity, evolution and disease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5 – Communication, homeostasis and energy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Module 6 – Genetics, evolution and ecosystems 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5665000" y="804800"/>
            <a:ext cx="31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 1 Biological processes</a:t>
            </a:r>
            <a:endParaRPr/>
          </a:p>
        </p:txBody>
      </p:sp>
      <p:cxnSp>
        <p:nvCxnSpPr>
          <p:cNvPr id="96" name="Google Shape;96;p19"/>
          <p:cNvCxnSpPr>
            <a:endCxn id="95" idx="1"/>
          </p:cNvCxnSpPr>
          <p:nvPr/>
        </p:nvCxnSpPr>
        <p:spPr>
          <a:xfrm>
            <a:off x="4793200" y="940250"/>
            <a:ext cx="871800" cy="150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19"/>
          <p:cNvCxnSpPr>
            <a:endCxn id="95" idx="1"/>
          </p:cNvCxnSpPr>
          <p:nvPr/>
        </p:nvCxnSpPr>
        <p:spPr>
          <a:xfrm rot="10800000" flipH="1">
            <a:off x="3705400" y="1091150"/>
            <a:ext cx="1959600" cy="678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9"/>
          <p:cNvCxnSpPr>
            <a:endCxn id="95" idx="1"/>
          </p:cNvCxnSpPr>
          <p:nvPr/>
        </p:nvCxnSpPr>
        <p:spPr>
          <a:xfrm rot="10800000" flipH="1">
            <a:off x="3899200" y="1091150"/>
            <a:ext cx="1765800" cy="1139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9"/>
          <p:cNvCxnSpPr>
            <a:endCxn id="95" idx="1"/>
          </p:cNvCxnSpPr>
          <p:nvPr/>
        </p:nvCxnSpPr>
        <p:spPr>
          <a:xfrm rot="10800000" flipH="1">
            <a:off x="3871600" y="1091150"/>
            <a:ext cx="1793400" cy="2955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9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/ Exam structure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5665000" y="804800"/>
            <a:ext cx="31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 1 Biological processes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5665000" y="2276325"/>
            <a:ext cx="31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 2 Biological diversity</a:t>
            </a:r>
            <a:endParaRPr/>
          </a:p>
        </p:txBody>
      </p:sp>
      <p:cxnSp>
        <p:nvCxnSpPr>
          <p:cNvPr id="107" name="Google Shape;107;p20"/>
          <p:cNvCxnSpPr/>
          <p:nvPr/>
        </p:nvCxnSpPr>
        <p:spPr>
          <a:xfrm>
            <a:off x="4182300" y="1104375"/>
            <a:ext cx="1482600" cy="1401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20"/>
          <p:cNvCxnSpPr/>
          <p:nvPr/>
        </p:nvCxnSpPr>
        <p:spPr>
          <a:xfrm>
            <a:off x="3998225" y="1901975"/>
            <a:ext cx="1666800" cy="603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20"/>
          <p:cNvCxnSpPr/>
          <p:nvPr/>
        </p:nvCxnSpPr>
        <p:spPr>
          <a:xfrm rot="10800000" flipH="1">
            <a:off x="4233425" y="2505325"/>
            <a:ext cx="1431600" cy="378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20"/>
          <p:cNvCxnSpPr/>
          <p:nvPr/>
        </p:nvCxnSpPr>
        <p:spPr>
          <a:xfrm rot="10800000" flipH="1">
            <a:off x="3998225" y="2505425"/>
            <a:ext cx="1666800" cy="20859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253800" y="822450"/>
            <a:ext cx="497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1 – Development of practical skills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2 – Foundations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3 – Exchange and transport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4 – Biodiversity, evolution and disease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5 – Communication, homeostasis and energy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Module 6 – Genetics, evolution and ecosystems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97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/ Exam structure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5665000" y="804800"/>
            <a:ext cx="31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 1 Biological processes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5665000" y="2276325"/>
            <a:ext cx="31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 2 Biological diversity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5665000" y="3747850"/>
            <a:ext cx="311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Exam 3 Unified Biology</a:t>
            </a:r>
            <a:endParaRPr/>
          </a:p>
        </p:txBody>
      </p:sp>
      <p:cxnSp>
        <p:nvCxnSpPr>
          <p:cNvPr id="120" name="Google Shape;120;p21"/>
          <p:cNvCxnSpPr>
            <a:endCxn id="119" idx="1"/>
          </p:cNvCxnSpPr>
          <p:nvPr/>
        </p:nvCxnSpPr>
        <p:spPr>
          <a:xfrm>
            <a:off x="4756300" y="967900"/>
            <a:ext cx="908700" cy="30663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21"/>
          <p:cNvCxnSpPr>
            <a:endCxn id="119" idx="1"/>
          </p:cNvCxnSpPr>
          <p:nvPr/>
        </p:nvCxnSpPr>
        <p:spPr>
          <a:xfrm>
            <a:off x="3769900" y="1760500"/>
            <a:ext cx="1895100" cy="2273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21"/>
          <p:cNvCxnSpPr>
            <a:endCxn id="119" idx="1"/>
          </p:cNvCxnSpPr>
          <p:nvPr/>
        </p:nvCxnSpPr>
        <p:spPr>
          <a:xfrm>
            <a:off x="3917500" y="2276800"/>
            <a:ext cx="1747500" cy="1757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21"/>
          <p:cNvCxnSpPr>
            <a:endCxn id="119" idx="1"/>
          </p:cNvCxnSpPr>
          <p:nvPr/>
        </p:nvCxnSpPr>
        <p:spPr>
          <a:xfrm>
            <a:off x="4931500" y="2839000"/>
            <a:ext cx="733500" cy="1195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21"/>
          <p:cNvCxnSpPr>
            <a:endCxn id="119" idx="1"/>
          </p:cNvCxnSpPr>
          <p:nvPr/>
        </p:nvCxnSpPr>
        <p:spPr>
          <a:xfrm>
            <a:off x="1806700" y="3539500"/>
            <a:ext cx="3858300" cy="49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1"/>
          <p:cNvCxnSpPr>
            <a:endCxn id="119" idx="1"/>
          </p:cNvCxnSpPr>
          <p:nvPr/>
        </p:nvCxnSpPr>
        <p:spPr>
          <a:xfrm rot="10800000" flipH="1">
            <a:off x="3871600" y="4034200"/>
            <a:ext cx="1793400" cy="67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101400" y="670050"/>
            <a:ext cx="4977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1 – Development of practical skills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2 – Foundations in biology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3 – Exchange and transport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4 – Biodiversity, evolution and disease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Module 5 – Communication, homeostasis and energy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Module 6 – Genetics, evolution and ecosystems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Biology A-Level Virtual Taster</vt:lpstr>
      <vt:lpstr>A-Level Biology Basic details</vt:lpstr>
      <vt:lpstr>Course Structure</vt:lpstr>
      <vt:lpstr>Typical Lesson</vt:lpstr>
      <vt:lpstr>Homework</vt:lpstr>
      <vt:lpstr>Flipped Notes</vt:lpstr>
      <vt:lpstr>Course / Exam structure</vt:lpstr>
      <vt:lpstr>Course / Exam structure</vt:lpstr>
      <vt:lpstr>Course / Exam structure</vt:lpstr>
      <vt:lpstr>Exam Questions</vt:lpstr>
      <vt:lpstr>Video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A-Level Virtual Taster</dc:title>
  <dc:creator>Samuel VILE</dc:creator>
  <cp:lastModifiedBy>Samuel VILE</cp:lastModifiedBy>
  <cp:revision>2</cp:revision>
  <dcterms:modified xsi:type="dcterms:W3CDTF">2020-10-05T07:05:20Z</dcterms:modified>
</cp:coreProperties>
</file>