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03"/>
    <p:restoredTop sz="94659"/>
  </p:normalViewPr>
  <p:slideViewPr>
    <p:cSldViewPr snapToGrid="0" snapToObjects="1">
      <p:cViewPr varScale="1">
        <p:scale>
          <a:sx n="95" d="100"/>
          <a:sy n="95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4261-75F2-1748-AACA-80DB608C0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CC2CA0-6D3E-1047-BCF2-F4D94D25D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5B79B-59B8-1E42-BF59-ED7800BF3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A940E-91A7-9E43-94C9-DA67525A8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93619-C776-284E-BA43-0AE3485C8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0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A3F0-8D55-CC4E-88C6-08722FBF9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42155-054F-ED42-9128-C343D903A5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6614E-4A90-B746-81AD-16A4CCA68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B4D80-6DB5-8641-9796-FCA94661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56FD4-807F-134C-8D69-DC052F795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09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F2751B-4BA0-BA49-97E9-F9E8022CB1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9F0C1-3584-7A43-8194-7157745621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49CAF-E6A3-0A45-9806-BD8B008FC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614F8-EED1-784B-9139-61D25917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577B8-EC77-7E4A-9C73-834FB6AB6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95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621B4-4210-FF43-8C3B-44BDA282F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30DAE-6009-5241-9AAB-F7A58723A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E4697-ADC0-0E41-8525-4366F16B6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66ACC8-B8BB-9B4B-87BF-66E890E4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EA35F-3316-E240-A7E5-EDED6847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5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C7AE1-3687-5F4B-91E0-06D7FF1DE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9207D-C96C-B940-90A2-C4B3EFB8B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08354C-57DB-A443-8543-4E9341DB4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0EF98-F104-5243-AAAC-269D8CFF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A0FB2-B8F9-E347-B02B-0DB32880E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6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2DB-26B9-1E49-9912-EE5AF596B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91D25-0DE0-BA43-A265-0464070A2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26FC07-4B85-3B43-AF15-A02DDD912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53F24D-F9BD-C043-AF71-37F74E99F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AC66A7-8C87-9B46-90B5-CC353A56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EF108-0A1A-3948-B41D-412EF9BA4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8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A7BD1-81F0-7A47-B8CE-3D082F946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871C8-FC7D-6C45-AFF4-7D22894A2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5CDDD-291E-1C42-AD7B-21688490B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47823-C33E-D14E-B36D-585F0813E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02F93-FAC1-E244-A37C-706F3BA732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E00C46-105A-5145-8B17-79F82454D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9ECCDA-F53A-AC4A-8320-9AD94E72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EDABE0-EEF7-AF4E-8BEA-41335E702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75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8B7B6-F436-6145-A81A-C68D17C62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608FD-B7D7-EE4F-9077-35B6945EE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D0065E-ADAC-D445-9910-B63C48007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8646A3-CF83-8A48-9980-B0E57FE83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8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9D01EE-C2A7-C44A-B811-6BB39F13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D57C8E-9885-7543-B146-4C586348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D22DF6-66E1-F845-8B16-FF10D2412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35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E415E-2720-1649-98A8-B5936AC22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393A2-70D2-BE46-B3AA-13BCC6351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B5F4E-18C5-7A4B-BE9B-9534C3ABBB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4C571-E34D-7349-8FD2-14FD9D23A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9C3F0-42C2-3348-ADBD-5401F5EC0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FB435D-1377-014F-BE2A-C62172473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36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F9DD2-DD5C-9B44-B0A6-16F2F0657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E8D2F-3C50-F545-918D-2044F5A40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9F2FC-15F8-F548-B181-88766B3E5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5502E-4C24-D846-9FA4-BD25ADF60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DC00C-2E09-3A49-89BF-9C9596C1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4DE4B-67A5-634F-AA4A-C4AC43C0B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5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F90CB-2AE6-6343-8F5D-41763CF2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4CC90-2E55-B040-B64A-B7F4B701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2C2A8-80EE-A04B-9201-D31C8C9861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97A7D-83F1-4046-ABBC-154D90287A03}" type="datetimeFigureOut">
              <a:rPr lang="en-US" smtClean="0"/>
              <a:t>10/1/20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A5BB4-BE81-124E-891B-DBDE845B5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F800D-37AB-7B44-A884-72C0FCC4B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B12E7-3B1D-DE41-87AE-C799E94C2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0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P0tER17s3y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F13FF7-259E-A14C-8313-7EB0AF83F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27" y="64816"/>
            <a:ext cx="8035119" cy="44942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31528C-F370-2240-AC28-5FBC8A8F6BD7}"/>
              </a:ext>
            </a:extLst>
          </p:cNvPr>
          <p:cNvSpPr txBox="1"/>
          <p:nvPr/>
        </p:nvSpPr>
        <p:spPr>
          <a:xfrm>
            <a:off x="-66830" y="4759282"/>
            <a:ext cx="854183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Please </a:t>
            </a:r>
            <a:r>
              <a:rPr lang="en-US" sz="2800" b="1" dirty="0">
                <a:solidFill>
                  <a:srgbClr val="FF0000"/>
                </a:solidFill>
              </a:rPr>
              <a:t>click on the picture opposite  </a:t>
            </a:r>
            <a:r>
              <a:rPr lang="en-US" sz="2800" dirty="0">
                <a:solidFill>
                  <a:srgbClr val="FF0000"/>
                </a:solidFill>
              </a:rPr>
              <a:t>to open the video for 6</a:t>
            </a:r>
            <a:r>
              <a:rPr lang="en-US" sz="2800" baseline="30000" dirty="0">
                <a:solidFill>
                  <a:srgbClr val="FF0000"/>
                </a:solidFill>
              </a:rPr>
              <a:t>th</a:t>
            </a:r>
            <a:r>
              <a:rPr lang="en-US" sz="2800" dirty="0">
                <a:solidFill>
                  <a:srgbClr val="FF0000"/>
                </a:solidFill>
              </a:rPr>
              <a:t> form open evening information for Applied </a:t>
            </a:r>
            <a:r>
              <a:rPr lang="en-US" sz="2800" dirty="0" err="1">
                <a:solidFill>
                  <a:srgbClr val="FF0000"/>
                </a:solidFill>
              </a:rPr>
              <a:t>Science.Looking</a:t>
            </a:r>
            <a:r>
              <a:rPr lang="en-US" sz="2800" dirty="0">
                <a:solidFill>
                  <a:srgbClr val="FF0000"/>
                </a:solidFill>
              </a:rPr>
              <a:t> forward to teaching you in September.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Best wishes, </a:t>
            </a:r>
            <a:r>
              <a:rPr lang="en-US" sz="2800" dirty="0" err="1">
                <a:solidFill>
                  <a:srgbClr val="FF0000"/>
                </a:solidFill>
              </a:rPr>
              <a:t>Mr</a:t>
            </a:r>
            <a:r>
              <a:rPr lang="en-US" sz="2800" dirty="0">
                <a:solidFill>
                  <a:srgbClr val="FF0000"/>
                </a:solidFill>
              </a:rPr>
              <a:t> Boddaert</a:t>
            </a:r>
          </a:p>
        </p:txBody>
      </p:sp>
      <p:pic>
        <p:nvPicPr>
          <p:cNvPr id="3" name="Picture 2" descr="Graphical user interface&#10;&#10;Description automatically generated">
            <a:hlinkClick r:id="rId3"/>
            <a:extLst>
              <a:ext uri="{FF2B5EF4-FFF2-40B4-BE49-F238E27FC236}">
                <a16:creationId xmlns:a16="http://schemas.microsoft.com/office/drawing/2014/main" id="{B4D21675-A436-3A4C-8BB3-6C7102CEB3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4417" y="4676693"/>
            <a:ext cx="3731054" cy="209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400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Chloe Procter</dc:creator>
  <cp:lastModifiedBy>Chloe Procter</cp:lastModifiedBy>
  <cp:revision>7</cp:revision>
  <dcterms:created xsi:type="dcterms:W3CDTF">2020-06-17T08:25:25Z</dcterms:created>
  <dcterms:modified xsi:type="dcterms:W3CDTF">2020-10-01T17:12:59Z</dcterms:modified>
</cp:coreProperties>
</file>